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3"/>
  </p:handoutMasterIdLst>
  <p:sldIdLst>
    <p:sldId id="256" r:id="rId4"/>
    <p:sldId id="262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174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F850D35-B285-4CDF-B7BF-E616C7CB7140}"/>
              </a:ext>
            </a:extLst>
          </p:cNvPr>
          <p:cNvSpPr/>
          <p:nvPr/>
        </p:nvSpPr>
        <p:spPr>
          <a:xfrm>
            <a:off x="1060476" y="3760376"/>
            <a:ext cx="4962703" cy="82146"/>
          </a:xfrm>
          <a:custGeom>
            <a:avLst/>
            <a:gdLst>
              <a:gd name="connsiteX0" fmla="*/ 17429 w 2020599"/>
              <a:gd name="connsiteY0" fmla="*/ 0 h 34857"/>
              <a:gd name="connsiteX1" fmla="*/ 2020599 w 2020599"/>
              <a:gd name="connsiteY1" fmla="*/ 0 h 34857"/>
              <a:gd name="connsiteX2" fmla="*/ 2020599 w 2020599"/>
              <a:gd name="connsiteY2" fmla="*/ 34857 h 34857"/>
              <a:gd name="connsiteX3" fmla="*/ 17429 w 2020599"/>
              <a:gd name="connsiteY3" fmla="*/ 34857 h 34857"/>
              <a:gd name="connsiteX4" fmla="*/ 0 w 2020599"/>
              <a:gd name="connsiteY4" fmla="*/ 17428 h 34857"/>
              <a:gd name="connsiteX5" fmla="*/ 17429 w 2020599"/>
              <a:gd name="connsiteY5" fmla="*/ 0 h 3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0599" h="34857">
                <a:moveTo>
                  <a:pt x="17429" y="0"/>
                </a:moveTo>
                <a:lnTo>
                  <a:pt x="2020599" y="0"/>
                </a:lnTo>
                <a:lnTo>
                  <a:pt x="2020599" y="34857"/>
                </a:lnTo>
                <a:lnTo>
                  <a:pt x="17429" y="34857"/>
                </a:lnTo>
                <a:cubicBezTo>
                  <a:pt x="7552" y="34857"/>
                  <a:pt x="0" y="27305"/>
                  <a:pt x="0" y="17428"/>
                </a:cubicBezTo>
                <a:cubicBezTo>
                  <a:pt x="0" y="7552"/>
                  <a:pt x="7552" y="0"/>
                  <a:pt x="1742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23000">
                <a:schemeClr val="bg1">
                  <a:alpha val="54000"/>
                </a:schemeClr>
              </a:gs>
              <a:gs pos="67000">
                <a:schemeClr val="bg1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7A2503-95AA-40B8-B815-F4ABA4B0823F}"/>
              </a:ext>
            </a:extLst>
          </p:cNvPr>
          <p:cNvGrpSpPr/>
          <p:nvPr/>
        </p:nvGrpSpPr>
        <p:grpSpPr>
          <a:xfrm rot="20085461">
            <a:off x="46671" y="3073939"/>
            <a:ext cx="1898747" cy="1391113"/>
            <a:chOff x="3670934" y="2441248"/>
            <a:chExt cx="590107" cy="590107"/>
          </a:xfrm>
        </p:grpSpPr>
        <p:sp>
          <p:nvSpPr>
            <p:cNvPr id="20" name="Star: 4 Points 19">
              <a:extLst>
                <a:ext uri="{FF2B5EF4-FFF2-40B4-BE49-F238E27FC236}">
                  <a16:creationId xmlns:a16="http://schemas.microsoft.com/office/drawing/2014/main" id="{F9ACE60C-2E28-4B4D-BFAE-E26DB67F753C}"/>
                </a:ext>
              </a:extLst>
            </p:cNvPr>
            <p:cNvSpPr/>
            <p:nvPr/>
          </p:nvSpPr>
          <p:spPr>
            <a:xfrm>
              <a:off x="3670934" y="244124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4 Points 20">
              <a:extLst>
                <a:ext uri="{FF2B5EF4-FFF2-40B4-BE49-F238E27FC236}">
                  <a16:creationId xmlns:a16="http://schemas.microsoft.com/office/drawing/2014/main" id="{4C327E0F-29F0-4DEB-8FE0-BB07E119F107}"/>
                </a:ext>
              </a:extLst>
            </p:cNvPr>
            <p:cNvSpPr/>
            <p:nvPr/>
          </p:nvSpPr>
          <p:spPr>
            <a:xfrm rot="2700000">
              <a:off x="3751402" y="253013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114FCA-8271-4ADD-80EA-8B6B8377D3E9}"/>
              </a:ext>
            </a:extLst>
          </p:cNvPr>
          <p:cNvGrpSpPr/>
          <p:nvPr/>
        </p:nvGrpSpPr>
        <p:grpSpPr>
          <a:xfrm rot="18370916">
            <a:off x="8229689" y="4061050"/>
            <a:ext cx="954223" cy="984970"/>
            <a:chOff x="4075401" y="2631558"/>
            <a:chExt cx="590107" cy="590107"/>
          </a:xfrm>
        </p:grpSpPr>
        <p:sp>
          <p:nvSpPr>
            <p:cNvPr id="23" name="Star: 4 Points 22">
              <a:extLst>
                <a:ext uri="{FF2B5EF4-FFF2-40B4-BE49-F238E27FC236}">
                  <a16:creationId xmlns:a16="http://schemas.microsoft.com/office/drawing/2014/main" id="{ED72B6AD-8BA8-446D-8C81-C99705809AAC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383659A5-499F-448E-9575-337361EA3EAE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0BED1C-D244-485C-B7CA-90389ECA1BE3}"/>
              </a:ext>
            </a:extLst>
          </p:cNvPr>
          <p:cNvGrpSpPr/>
          <p:nvPr/>
        </p:nvGrpSpPr>
        <p:grpSpPr>
          <a:xfrm rot="19552629">
            <a:off x="8942423" y="4073758"/>
            <a:ext cx="954223" cy="984970"/>
            <a:chOff x="4075401" y="2631558"/>
            <a:chExt cx="590107" cy="590107"/>
          </a:xfrm>
        </p:grpSpPr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DF62FAD2-34CF-420B-8034-FAB0C54AB8F7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4 Points 26">
              <a:extLst>
                <a:ext uri="{FF2B5EF4-FFF2-40B4-BE49-F238E27FC236}">
                  <a16:creationId xmlns:a16="http://schemas.microsoft.com/office/drawing/2014/main" id="{BEC85736-3345-42A3-ACA4-980DD5F2DA67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098F27-0B20-4331-88DA-54E7FD64EDB4}"/>
              </a:ext>
            </a:extLst>
          </p:cNvPr>
          <p:cNvGrpSpPr/>
          <p:nvPr/>
        </p:nvGrpSpPr>
        <p:grpSpPr>
          <a:xfrm rot="602409">
            <a:off x="7341350" y="3724040"/>
            <a:ext cx="682896" cy="704900"/>
            <a:chOff x="9236131" y="1730779"/>
            <a:chExt cx="590107" cy="590107"/>
          </a:xfrm>
        </p:grpSpPr>
        <p:sp>
          <p:nvSpPr>
            <p:cNvPr id="29" name="Star: 4 Points 28">
              <a:extLst>
                <a:ext uri="{FF2B5EF4-FFF2-40B4-BE49-F238E27FC236}">
                  <a16:creationId xmlns:a16="http://schemas.microsoft.com/office/drawing/2014/main" id="{EA34349C-2C58-4F7C-9A18-6AB03F962FB9}"/>
                </a:ext>
              </a:extLst>
            </p:cNvPr>
            <p:cNvSpPr/>
            <p:nvPr/>
          </p:nvSpPr>
          <p:spPr>
            <a:xfrm>
              <a:off x="9236131" y="1730779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12F6D01B-88E5-444E-9094-87E47A471DF9}"/>
                </a:ext>
              </a:extLst>
            </p:cNvPr>
            <p:cNvSpPr/>
            <p:nvPr/>
          </p:nvSpPr>
          <p:spPr>
            <a:xfrm rot="2700000">
              <a:off x="9316594" y="1819664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CB807B-6480-40FB-A876-39188DA84051}"/>
              </a:ext>
            </a:extLst>
          </p:cNvPr>
          <p:cNvGrpSpPr/>
          <p:nvPr/>
        </p:nvGrpSpPr>
        <p:grpSpPr>
          <a:xfrm rot="1505091">
            <a:off x="8080395" y="4692388"/>
            <a:ext cx="533887" cy="517220"/>
            <a:chOff x="4075401" y="2631558"/>
            <a:chExt cx="590107" cy="590107"/>
          </a:xfrm>
        </p:grpSpPr>
        <p:sp>
          <p:nvSpPr>
            <p:cNvPr id="32" name="Star: 4 Points 31">
              <a:extLst>
                <a:ext uri="{FF2B5EF4-FFF2-40B4-BE49-F238E27FC236}">
                  <a16:creationId xmlns:a16="http://schemas.microsoft.com/office/drawing/2014/main" id="{CAEA9B0D-9059-4CCC-ADBD-7B36BE1DADD9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59EC20BC-EDAF-45E2-8A8B-592E11FF2AD3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F088B8-8329-46FC-827B-15E9CFC7D837}"/>
              </a:ext>
            </a:extLst>
          </p:cNvPr>
          <p:cNvGrpSpPr/>
          <p:nvPr/>
        </p:nvGrpSpPr>
        <p:grpSpPr>
          <a:xfrm rot="20921167">
            <a:off x="10045917" y="3944983"/>
            <a:ext cx="454264" cy="468902"/>
            <a:chOff x="4075401" y="2631558"/>
            <a:chExt cx="590107" cy="590107"/>
          </a:xfrm>
        </p:grpSpPr>
        <p:sp>
          <p:nvSpPr>
            <p:cNvPr id="35" name="Star: 4 Points 34">
              <a:extLst>
                <a:ext uri="{FF2B5EF4-FFF2-40B4-BE49-F238E27FC236}">
                  <a16:creationId xmlns:a16="http://schemas.microsoft.com/office/drawing/2014/main" id="{10305E5B-269A-4264-94C1-28409CDE5C0A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4 Points 35">
              <a:extLst>
                <a:ext uri="{FF2B5EF4-FFF2-40B4-BE49-F238E27FC236}">
                  <a16:creationId xmlns:a16="http://schemas.microsoft.com/office/drawing/2014/main" id="{80BEFCAC-CDFA-44B0-9FC3-C01CB651CAB8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2FDB29-47BF-4393-9CF2-77074802213F}"/>
              </a:ext>
            </a:extLst>
          </p:cNvPr>
          <p:cNvGrpSpPr/>
          <p:nvPr/>
        </p:nvGrpSpPr>
        <p:grpSpPr>
          <a:xfrm rot="18370916">
            <a:off x="10237245" y="3427658"/>
            <a:ext cx="358989" cy="370557"/>
            <a:chOff x="4075401" y="2631558"/>
            <a:chExt cx="590107" cy="590107"/>
          </a:xfrm>
        </p:grpSpPr>
        <p:sp>
          <p:nvSpPr>
            <p:cNvPr id="38" name="Star: 4 Points 37">
              <a:extLst>
                <a:ext uri="{FF2B5EF4-FFF2-40B4-BE49-F238E27FC236}">
                  <a16:creationId xmlns:a16="http://schemas.microsoft.com/office/drawing/2014/main" id="{A732E858-B9DA-4B5F-9605-4EA75476DC0C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9DBE199F-19C1-472C-9A18-4EB662CCF5B2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2C4C65-5F16-4250-905B-8425E0033BB0}"/>
              </a:ext>
            </a:extLst>
          </p:cNvPr>
          <p:cNvGrpSpPr/>
          <p:nvPr/>
        </p:nvGrpSpPr>
        <p:grpSpPr>
          <a:xfrm rot="547670">
            <a:off x="10432334" y="1695251"/>
            <a:ext cx="681955" cy="703929"/>
            <a:chOff x="4075401" y="2631558"/>
            <a:chExt cx="590107" cy="590107"/>
          </a:xfrm>
        </p:grpSpPr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DC5FA297-B0DA-4AAB-853A-98705E70B9A8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192B1605-B0FB-41C2-A130-7DF02210D749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7014FB-9C84-402A-9D07-50D1CBA47FB9}"/>
              </a:ext>
            </a:extLst>
          </p:cNvPr>
          <p:cNvGrpSpPr/>
          <p:nvPr/>
        </p:nvGrpSpPr>
        <p:grpSpPr>
          <a:xfrm rot="18370916">
            <a:off x="10512165" y="3259010"/>
            <a:ext cx="288022" cy="297302"/>
            <a:chOff x="4075401" y="2631558"/>
            <a:chExt cx="590107" cy="590107"/>
          </a:xfrm>
        </p:grpSpPr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AFEA92F8-0919-4CF6-84F6-DC4D51BF2431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D11C3469-F861-4390-A8B7-826F65A99A55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31B77F-882F-462A-BB15-6CA31ACC57D1}"/>
              </a:ext>
            </a:extLst>
          </p:cNvPr>
          <p:cNvGrpSpPr/>
          <p:nvPr/>
        </p:nvGrpSpPr>
        <p:grpSpPr>
          <a:xfrm rot="18370916">
            <a:off x="10350843" y="3729414"/>
            <a:ext cx="286891" cy="296136"/>
            <a:chOff x="4075401" y="2631558"/>
            <a:chExt cx="590107" cy="590107"/>
          </a:xfrm>
        </p:grpSpPr>
        <p:sp>
          <p:nvSpPr>
            <p:cNvPr id="47" name="Star: 4 Points 46">
              <a:extLst>
                <a:ext uri="{FF2B5EF4-FFF2-40B4-BE49-F238E27FC236}">
                  <a16:creationId xmlns:a16="http://schemas.microsoft.com/office/drawing/2014/main" id="{70829C5A-CC46-42C3-8ADB-DB59679CC157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4 Points 47">
              <a:extLst>
                <a:ext uri="{FF2B5EF4-FFF2-40B4-BE49-F238E27FC236}">
                  <a16:creationId xmlns:a16="http://schemas.microsoft.com/office/drawing/2014/main" id="{B2F4E925-1CC0-4534-8CC3-FA12AD8B1D0C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88AFCD-3453-4258-B210-691264357FF9}"/>
              </a:ext>
            </a:extLst>
          </p:cNvPr>
          <p:cNvGrpSpPr/>
          <p:nvPr/>
        </p:nvGrpSpPr>
        <p:grpSpPr>
          <a:xfrm rot="19727013">
            <a:off x="10129595" y="3706379"/>
            <a:ext cx="286891" cy="296136"/>
            <a:chOff x="4075401" y="2631558"/>
            <a:chExt cx="590107" cy="590107"/>
          </a:xfrm>
        </p:grpSpPr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BB72440F-D215-4EA3-B972-3C7BE62BDC7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Star: 4 Points 50">
              <a:extLst>
                <a:ext uri="{FF2B5EF4-FFF2-40B4-BE49-F238E27FC236}">
                  <a16:creationId xmlns:a16="http://schemas.microsoft.com/office/drawing/2014/main" id="{9186EEDC-7924-4BD0-94BF-C52B1FDB8296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5">
            <a:extLst>
              <a:ext uri="{FF2B5EF4-FFF2-40B4-BE49-F238E27FC236}">
                <a16:creationId xmlns:a16="http://schemas.microsoft.com/office/drawing/2014/main" id="{836DA6C2-0073-40BF-8A49-E778BC57FBA6}"/>
              </a:ext>
            </a:extLst>
          </p:cNvPr>
          <p:cNvSpPr/>
          <p:nvPr/>
        </p:nvSpPr>
        <p:spPr>
          <a:xfrm rot="1659476">
            <a:off x="10529836" y="300252"/>
            <a:ext cx="287888" cy="72815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29E9FE-2C74-4DE3-9E1D-025EE1B911D8}"/>
              </a:ext>
            </a:extLst>
          </p:cNvPr>
          <p:cNvGrpSpPr/>
          <p:nvPr/>
        </p:nvGrpSpPr>
        <p:grpSpPr>
          <a:xfrm rot="18370916">
            <a:off x="8172000" y="4197098"/>
            <a:ext cx="286891" cy="296136"/>
            <a:chOff x="4075401" y="2631558"/>
            <a:chExt cx="590107" cy="590107"/>
          </a:xfrm>
        </p:grpSpPr>
        <p:sp>
          <p:nvSpPr>
            <p:cNvPr id="55" name="Star: 4 Points 54">
              <a:extLst>
                <a:ext uri="{FF2B5EF4-FFF2-40B4-BE49-F238E27FC236}">
                  <a16:creationId xmlns:a16="http://schemas.microsoft.com/office/drawing/2014/main" id="{7A3261E6-712D-4BC9-ACCB-B2A14820A99D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tar: 4 Points 55">
              <a:extLst>
                <a:ext uri="{FF2B5EF4-FFF2-40B4-BE49-F238E27FC236}">
                  <a16:creationId xmlns:a16="http://schemas.microsoft.com/office/drawing/2014/main" id="{7DD5210A-2598-4AE1-A591-D4AEE918ECC4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tar: 4 Points 57">
            <a:extLst>
              <a:ext uri="{FF2B5EF4-FFF2-40B4-BE49-F238E27FC236}">
                <a16:creationId xmlns:a16="http://schemas.microsoft.com/office/drawing/2014/main" id="{DE63C925-F705-4B1B-B06B-3C4BBE6317DB}"/>
              </a:ext>
            </a:extLst>
          </p:cNvPr>
          <p:cNvSpPr/>
          <p:nvPr/>
        </p:nvSpPr>
        <p:spPr>
          <a:xfrm rot="19727013">
            <a:off x="8423297" y="3866098"/>
            <a:ext cx="286891" cy="296136"/>
          </a:xfrm>
          <a:prstGeom prst="star4">
            <a:avLst>
              <a:gd name="adj" fmla="val 3491"/>
            </a:avLst>
          </a:prstGeom>
          <a:gradFill>
            <a:gsLst>
              <a:gs pos="0">
                <a:schemeClr val="bg1"/>
              </a:gs>
              <a:gs pos="47000">
                <a:schemeClr val="bg1">
                  <a:alpha val="32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5A9E43-71C2-4F62-9B4E-7BC15D52BF50}"/>
              </a:ext>
            </a:extLst>
          </p:cNvPr>
          <p:cNvGrpSpPr/>
          <p:nvPr/>
        </p:nvGrpSpPr>
        <p:grpSpPr>
          <a:xfrm rot="17060688">
            <a:off x="8190859" y="4422145"/>
            <a:ext cx="296136" cy="286891"/>
            <a:chOff x="4075401" y="2631558"/>
            <a:chExt cx="590107" cy="590107"/>
          </a:xfrm>
        </p:grpSpPr>
        <p:sp>
          <p:nvSpPr>
            <p:cNvPr id="61" name="Star: 4 Points 60">
              <a:extLst>
                <a:ext uri="{FF2B5EF4-FFF2-40B4-BE49-F238E27FC236}">
                  <a16:creationId xmlns:a16="http://schemas.microsoft.com/office/drawing/2014/main" id="{37874AEB-D4DD-455E-BF0A-5647D2AFA880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EDA1F07E-570C-4D72-8A8F-62CB9A8E8B99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A77FA7-9702-4070-898F-C0207770D0EF}"/>
              </a:ext>
            </a:extLst>
          </p:cNvPr>
          <p:cNvGrpSpPr/>
          <p:nvPr/>
        </p:nvGrpSpPr>
        <p:grpSpPr>
          <a:xfrm rot="18416785">
            <a:off x="7953800" y="3927996"/>
            <a:ext cx="286891" cy="296136"/>
            <a:chOff x="4075401" y="2631558"/>
            <a:chExt cx="590107" cy="590107"/>
          </a:xfrm>
        </p:grpSpPr>
        <p:sp>
          <p:nvSpPr>
            <p:cNvPr id="64" name="Star: 4 Points 63">
              <a:extLst>
                <a:ext uri="{FF2B5EF4-FFF2-40B4-BE49-F238E27FC236}">
                  <a16:creationId xmlns:a16="http://schemas.microsoft.com/office/drawing/2014/main" id="{B3E91B40-9E06-4B1D-A828-B6856E9F102E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1458F5DA-DFE4-49A0-A83E-14D1E67C66E1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BC2A54-7E19-46F0-B37D-63614C447BB8}"/>
              </a:ext>
            </a:extLst>
          </p:cNvPr>
          <p:cNvGrpSpPr/>
          <p:nvPr/>
        </p:nvGrpSpPr>
        <p:grpSpPr>
          <a:xfrm rot="17060688">
            <a:off x="8297766" y="4087062"/>
            <a:ext cx="296136" cy="286891"/>
            <a:chOff x="4075401" y="2631558"/>
            <a:chExt cx="590107" cy="590107"/>
          </a:xfrm>
        </p:grpSpPr>
        <p:sp>
          <p:nvSpPr>
            <p:cNvPr id="67" name="Star: 4 Points 66">
              <a:extLst>
                <a:ext uri="{FF2B5EF4-FFF2-40B4-BE49-F238E27FC236}">
                  <a16:creationId xmlns:a16="http://schemas.microsoft.com/office/drawing/2014/main" id="{9ED03161-DFCC-4103-A2C2-ABBF02A352F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4 Points 67">
              <a:extLst>
                <a:ext uri="{FF2B5EF4-FFF2-40B4-BE49-F238E27FC236}">
                  <a16:creationId xmlns:a16="http://schemas.microsoft.com/office/drawing/2014/main" id="{FF2B850D-B803-4254-9FA7-C0786FD67C53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0B071-947A-4771-BED6-F9416FD0FA2D}"/>
              </a:ext>
            </a:extLst>
          </p:cNvPr>
          <p:cNvGrpSpPr/>
          <p:nvPr/>
        </p:nvGrpSpPr>
        <p:grpSpPr>
          <a:xfrm rot="17060688">
            <a:off x="8013263" y="3624286"/>
            <a:ext cx="296136" cy="286891"/>
            <a:chOff x="4075401" y="2631558"/>
            <a:chExt cx="590107" cy="590107"/>
          </a:xfrm>
        </p:grpSpPr>
        <p:sp>
          <p:nvSpPr>
            <p:cNvPr id="70" name="Star: 4 Points 69">
              <a:extLst>
                <a:ext uri="{FF2B5EF4-FFF2-40B4-BE49-F238E27FC236}">
                  <a16:creationId xmlns:a16="http://schemas.microsoft.com/office/drawing/2014/main" id="{2DD649A9-D111-4A1B-836A-3F63B703DF04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4 Points 70">
              <a:extLst>
                <a:ext uri="{FF2B5EF4-FFF2-40B4-BE49-F238E27FC236}">
                  <a16:creationId xmlns:a16="http://schemas.microsoft.com/office/drawing/2014/main" id="{5A89AE28-9F08-4069-A59D-9C360ED6DD28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25D1D0-78E3-46EE-A4A1-0434E385585D}"/>
              </a:ext>
            </a:extLst>
          </p:cNvPr>
          <p:cNvGrpSpPr/>
          <p:nvPr/>
        </p:nvGrpSpPr>
        <p:grpSpPr>
          <a:xfrm rot="18416785">
            <a:off x="9587851" y="4248686"/>
            <a:ext cx="286891" cy="296136"/>
            <a:chOff x="4075401" y="2631558"/>
            <a:chExt cx="590107" cy="590107"/>
          </a:xfrm>
        </p:grpSpPr>
        <p:sp>
          <p:nvSpPr>
            <p:cNvPr id="73" name="Star: 4 Points 72">
              <a:extLst>
                <a:ext uri="{FF2B5EF4-FFF2-40B4-BE49-F238E27FC236}">
                  <a16:creationId xmlns:a16="http://schemas.microsoft.com/office/drawing/2014/main" id="{4980877F-C506-419C-B6ED-7C6CD0662B76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4 Points 73">
              <a:extLst>
                <a:ext uri="{FF2B5EF4-FFF2-40B4-BE49-F238E27FC236}">
                  <a16:creationId xmlns:a16="http://schemas.microsoft.com/office/drawing/2014/main" id="{D71E3EF2-F03A-4948-A114-C5BD7E5F952E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847991-00BD-48F4-9EB1-BA5B4E0E0A0A}"/>
              </a:ext>
            </a:extLst>
          </p:cNvPr>
          <p:cNvGrpSpPr/>
          <p:nvPr/>
        </p:nvGrpSpPr>
        <p:grpSpPr>
          <a:xfrm rot="18416785">
            <a:off x="9674579" y="4587246"/>
            <a:ext cx="286891" cy="296136"/>
            <a:chOff x="4075401" y="2631558"/>
            <a:chExt cx="590107" cy="590107"/>
          </a:xfrm>
        </p:grpSpPr>
        <p:sp>
          <p:nvSpPr>
            <p:cNvPr id="76" name="Star: 4 Points 75">
              <a:extLst>
                <a:ext uri="{FF2B5EF4-FFF2-40B4-BE49-F238E27FC236}">
                  <a16:creationId xmlns:a16="http://schemas.microsoft.com/office/drawing/2014/main" id="{9EA12574-9FFF-405C-A392-8FE2CA98A36E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4 Points 76">
              <a:extLst>
                <a:ext uri="{FF2B5EF4-FFF2-40B4-BE49-F238E27FC236}">
                  <a16:creationId xmlns:a16="http://schemas.microsoft.com/office/drawing/2014/main" id="{11478B33-5F3C-4B3A-A5D5-230EBC5516F7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7AA80E-2C85-4EA6-88D0-1B5A59C11940}"/>
              </a:ext>
            </a:extLst>
          </p:cNvPr>
          <p:cNvGrpSpPr/>
          <p:nvPr/>
        </p:nvGrpSpPr>
        <p:grpSpPr>
          <a:xfrm rot="18416785">
            <a:off x="9949572" y="4333937"/>
            <a:ext cx="286891" cy="296136"/>
            <a:chOff x="4075401" y="2631558"/>
            <a:chExt cx="590107" cy="590107"/>
          </a:xfrm>
        </p:grpSpPr>
        <p:sp>
          <p:nvSpPr>
            <p:cNvPr id="79" name="Star: 4 Points 78">
              <a:extLst>
                <a:ext uri="{FF2B5EF4-FFF2-40B4-BE49-F238E27FC236}">
                  <a16:creationId xmlns:a16="http://schemas.microsoft.com/office/drawing/2014/main" id="{FF3A9EC0-2B99-45B8-B83E-269E93C812CB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4 Points 79">
              <a:extLst>
                <a:ext uri="{FF2B5EF4-FFF2-40B4-BE49-F238E27FC236}">
                  <a16:creationId xmlns:a16="http://schemas.microsoft.com/office/drawing/2014/main" id="{13CAB15B-56DC-424B-B054-6DE79D4D926B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5F3377E-034F-464C-AD53-24EEA22F3E90}"/>
              </a:ext>
            </a:extLst>
          </p:cNvPr>
          <p:cNvGrpSpPr/>
          <p:nvPr/>
        </p:nvGrpSpPr>
        <p:grpSpPr>
          <a:xfrm rot="18416785">
            <a:off x="9768428" y="3998316"/>
            <a:ext cx="286891" cy="296136"/>
            <a:chOff x="4075401" y="2631558"/>
            <a:chExt cx="590107" cy="590107"/>
          </a:xfrm>
        </p:grpSpPr>
        <p:sp>
          <p:nvSpPr>
            <p:cNvPr id="82" name="Star: 4 Points 81">
              <a:extLst>
                <a:ext uri="{FF2B5EF4-FFF2-40B4-BE49-F238E27FC236}">
                  <a16:creationId xmlns:a16="http://schemas.microsoft.com/office/drawing/2014/main" id="{76DFAB93-050D-4FC1-92A9-ADAE18EF5E91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tar: 4 Points 82">
              <a:extLst>
                <a:ext uri="{FF2B5EF4-FFF2-40B4-BE49-F238E27FC236}">
                  <a16:creationId xmlns:a16="http://schemas.microsoft.com/office/drawing/2014/main" id="{1C4B227A-D022-4412-8DFF-3F0C5E280DAF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FF420BF-62B5-47BA-B3D2-AE03FA219A11}"/>
              </a:ext>
            </a:extLst>
          </p:cNvPr>
          <p:cNvGrpSpPr/>
          <p:nvPr/>
        </p:nvGrpSpPr>
        <p:grpSpPr>
          <a:xfrm rot="18370916">
            <a:off x="9196168" y="4773972"/>
            <a:ext cx="288022" cy="297302"/>
            <a:chOff x="4075401" y="2631558"/>
            <a:chExt cx="590107" cy="590107"/>
          </a:xfrm>
        </p:grpSpPr>
        <p:sp>
          <p:nvSpPr>
            <p:cNvPr id="85" name="Star: 4 Points 84">
              <a:extLst>
                <a:ext uri="{FF2B5EF4-FFF2-40B4-BE49-F238E27FC236}">
                  <a16:creationId xmlns:a16="http://schemas.microsoft.com/office/drawing/2014/main" id="{70B137C0-EAE5-469B-8CDC-50983324286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tar: 4 Points 85">
              <a:extLst>
                <a:ext uri="{FF2B5EF4-FFF2-40B4-BE49-F238E27FC236}">
                  <a16:creationId xmlns:a16="http://schemas.microsoft.com/office/drawing/2014/main" id="{9B5F126F-68AB-4C3A-AE43-DBDFAEF5C45E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71067F4-5FC3-4BB9-8E9E-1428713E1FCC}"/>
              </a:ext>
            </a:extLst>
          </p:cNvPr>
          <p:cNvGrpSpPr/>
          <p:nvPr/>
        </p:nvGrpSpPr>
        <p:grpSpPr>
          <a:xfrm rot="18370916">
            <a:off x="8375241" y="4652338"/>
            <a:ext cx="288022" cy="297302"/>
            <a:chOff x="4075401" y="2631558"/>
            <a:chExt cx="590107" cy="590107"/>
          </a:xfrm>
        </p:grpSpPr>
        <p:sp>
          <p:nvSpPr>
            <p:cNvPr id="88" name="Star: 4 Points 87">
              <a:extLst>
                <a:ext uri="{FF2B5EF4-FFF2-40B4-BE49-F238E27FC236}">
                  <a16:creationId xmlns:a16="http://schemas.microsoft.com/office/drawing/2014/main" id="{1CD4AE16-7408-45C2-8DD0-6D0A8D796264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tar: 4 Points 88">
              <a:extLst>
                <a:ext uri="{FF2B5EF4-FFF2-40B4-BE49-F238E27FC236}">
                  <a16:creationId xmlns:a16="http://schemas.microsoft.com/office/drawing/2014/main" id="{7D34F6E3-5349-46EF-9DAE-225BF4F982D9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AEF1363-5DB0-493B-AB8A-715438F24A59}"/>
              </a:ext>
            </a:extLst>
          </p:cNvPr>
          <p:cNvGrpSpPr/>
          <p:nvPr/>
        </p:nvGrpSpPr>
        <p:grpSpPr>
          <a:xfrm rot="18370916">
            <a:off x="8605515" y="4764740"/>
            <a:ext cx="288022" cy="297302"/>
            <a:chOff x="4075401" y="2631558"/>
            <a:chExt cx="590107" cy="590107"/>
          </a:xfrm>
        </p:grpSpPr>
        <p:sp>
          <p:nvSpPr>
            <p:cNvPr id="91" name="Star: 4 Points 90">
              <a:extLst>
                <a:ext uri="{FF2B5EF4-FFF2-40B4-BE49-F238E27FC236}">
                  <a16:creationId xmlns:a16="http://schemas.microsoft.com/office/drawing/2014/main" id="{FE47962C-641B-412A-A646-706122ECC51A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tar: 4 Points 91">
              <a:extLst>
                <a:ext uri="{FF2B5EF4-FFF2-40B4-BE49-F238E27FC236}">
                  <a16:creationId xmlns:a16="http://schemas.microsoft.com/office/drawing/2014/main" id="{AE5B77BB-017A-4477-AD25-B6EC882AA487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6564080-67CA-4FCA-9449-DD17FFB8D78C}"/>
              </a:ext>
            </a:extLst>
          </p:cNvPr>
          <p:cNvGrpSpPr/>
          <p:nvPr/>
        </p:nvGrpSpPr>
        <p:grpSpPr>
          <a:xfrm rot="18370916">
            <a:off x="9462997" y="4835713"/>
            <a:ext cx="288022" cy="297302"/>
            <a:chOff x="4075401" y="2631558"/>
            <a:chExt cx="590107" cy="590107"/>
          </a:xfrm>
        </p:grpSpPr>
        <p:sp>
          <p:nvSpPr>
            <p:cNvPr id="94" name="Star: 4 Points 93">
              <a:extLst>
                <a:ext uri="{FF2B5EF4-FFF2-40B4-BE49-F238E27FC236}">
                  <a16:creationId xmlns:a16="http://schemas.microsoft.com/office/drawing/2014/main" id="{068363EF-648C-4B56-AD46-61403D68993A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tar: 4 Points 94">
              <a:extLst>
                <a:ext uri="{FF2B5EF4-FFF2-40B4-BE49-F238E27FC236}">
                  <a16:creationId xmlns:a16="http://schemas.microsoft.com/office/drawing/2014/main" id="{60090B0E-09BC-40D3-A9E3-9A74A660C8AD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ECDD390-4787-4712-90BE-67F9DB872186}"/>
              </a:ext>
            </a:extLst>
          </p:cNvPr>
          <p:cNvGrpSpPr/>
          <p:nvPr/>
        </p:nvGrpSpPr>
        <p:grpSpPr>
          <a:xfrm rot="18370916">
            <a:off x="7984180" y="4817167"/>
            <a:ext cx="286891" cy="296136"/>
            <a:chOff x="4075401" y="2631558"/>
            <a:chExt cx="590107" cy="590107"/>
          </a:xfrm>
        </p:grpSpPr>
        <p:sp>
          <p:nvSpPr>
            <p:cNvPr id="97" name="Star: 4 Points 96">
              <a:extLst>
                <a:ext uri="{FF2B5EF4-FFF2-40B4-BE49-F238E27FC236}">
                  <a16:creationId xmlns:a16="http://schemas.microsoft.com/office/drawing/2014/main" id="{1517188A-80B9-48D4-8A6C-B6F80F6251B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tar: 4 Points 97">
              <a:extLst>
                <a:ext uri="{FF2B5EF4-FFF2-40B4-BE49-F238E27FC236}">
                  <a16:creationId xmlns:a16="http://schemas.microsoft.com/office/drawing/2014/main" id="{EC009DBB-354B-4D52-85BC-DB37A45D5434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604C729-9F05-43E7-B7D0-EF5A7AF91036}"/>
              </a:ext>
            </a:extLst>
          </p:cNvPr>
          <p:cNvGrpSpPr/>
          <p:nvPr/>
        </p:nvGrpSpPr>
        <p:grpSpPr>
          <a:xfrm rot="18370916">
            <a:off x="8317992" y="5031730"/>
            <a:ext cx="286891" cy="296136"/>
            <a:chOff x="4075401" y="2631558"/>
            <a:chExt cx="590107" cy="590107"/>
          </a:xfrm>
        </p:grpSpPr>
        <p:sp>
          <p:nvSpPr>
            <p:cNvPr id="100" name="Star: 4 Points 99">
              <a:extLst>
                <a:ext uri="{FF2B5EF4-FFF2-40B4-BE49-F238E27FC236}">
                  <a16:creationId xmlns:a16="http://schemas.microsoft.com/office/drawing/2014/main" id="{FA56FD4A-C1A0-458E-A339-13A34DD6CF5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tar: 4 Points 100">
              <a:extLst>
                <a:ext uri="{FF2B5EF4-FFF2-40B4-BE49-F238E27FC236}">
                  <a16:creationId xmlns:a16="http://schemas.microsoft.com/office/drawing/2014/main" id="{454E0F66-E5FB-434A-92DE-C633747A510C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703E49-DFE6-4898-B690-F119125E65E0}"/>
              </a:ext>
            </a:extLst>
          </p:cNvPr>
          <p:cNvGrpSpPr/>
          <p:nvPr/>
        </p:nvGrpSpPr>
        <p:grpSpPr>
          <a:xfrm rot="1505091">
            <a:off x="8844157" y="4587493"/>
            <a:ext cx="533887" cy="517220"/>
            <a:chOff x="4075401" y="2631558"/>
            <a:chExt cx="590107" cy="590107"/>
          </a:xfrm>
        </p:grpSpPr>
        <p:sp>
          <p:nvSpPr>
            <p:cNvPr id="103" name="Star: 4 Points 102">
              <a:extLst>
                <a:ext uri="{FF2B5EF4-FFF2-40B4-BE49-F238E27FC236}">
                  <a16:creationId xmlns:a16="http://schemas.microsoft.com/office/drawing/2014/main" id="{D9423334-A8DB-4BE0-8923-E0F573229844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tar: 4 Points 103">
              <a:extLst>
                <a:ext uri="{FF2B5EF4-FFF2-40B4-BE49-F238E27FC236}">
                  <a16:creationId xmlns:a16="http://schemas.microsoft.com/office/drawing/2014/main" id="{B51EF65F-3483-4E55-A3AE-52800A6D9CED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C45EBBA-22D1-47CA-92C6-1728AEEE027F}"/>
              </a:ext>
            </a:extLst>
          </p:cNvPr>
          <p:cNvGrpSpPr/>
          <p:nvPr/>
        </p:nvGrpSpPr>
        <p:grpSpPr>
          <a:xfrm rot="1505091">
            <a:off x="9709881" y="2512675"/>
            <a:ext cx="1187770" cy="746441"/>
            <a:chOff x="3272193" y="2297984"/>
            <a:chExt cx="1312846" cy="851630"/>
          </a:xfrm>
        </p:grpSpPr>
        <p:sp>
          <p:nvSpPr>
            <p:cNvPr id="106" name="Star: 4 Points 105">
              <a:extLst>
                <a:ext uri="{FF2B5EF4-FFF2-40B4-BE49-F238E27FC236}">
                  <a16:creationId xmlns:a16="http://schemas.microsoft.com/office/drawing/2014/main" id="{1980CE26-1DA7-4B9D-A8AF-1757D5EF0039}"/>
                </a:ext>
              </a:extLst>
            </p:cNvPr>
            <p:cNvSpPr/>
            <p:nvPr/>
          </p:nvSpPr>
          <p:spPr>
            <a:xfrm>
              <a:off x="3272193" y="2297984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tar: 4 Points 106">
              <a:extLst>
                <a:ext uri="{FF2B5EF4-FFF2-40B4-BE49-F238E27FC236}">
                  <a16:creationId xmlns:a16="http://schemas.microsoft.com/office/drawing/2014/main" id="{2E6F9E78-DE6C-485D-BA3E-96BD94CADF41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82BA24-B398-4BD0-BB12-CDE70D655E86}"/>
              </a:ext>
            </a:extLst>
          </p:cNvPr>
          <p:cNvGrpSpPr/>
          <p:nvPr/>
        </p:nvGrpSpPr>
        <p:grpSpPr>
          <a:xfrm rot="18370916">
            <a:off x="9198292" y="5095065"/>
            <a:ext cx="288022" cy="297302"/>
            <a:chOff x="4075401" y="2631558"/>
            <a:chExt cx="590107" cy="590107"/>
          </a:xfrm>
        </p:grpSpPr>
        <p:sp>
          <p:nvSpPr>
            <p:cNvPr id="109" name="Star: 4 Points 108">
              <a:extLst>
                <a:ext uri="{FF2B5EF4-FFF2-40B4-BE49-F238E27FC236}">
                  <a16:creationId xmlns:a16="http://schemas.microsoft.com/office/drawing/2014/main" id="{84033436-10E8-4CF1-9C69-3D42FB8382CB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tar: 4 Points 109">
              <a:extLst>
                <a:ext uri="{FF2B5EF4-FFF2-40B4-BE49-F238E27FC236}">
                  <a16:creationId xmlns:a16="http://schemas.microsoft.com/office/drawing/2014/main" id="{035270C8-07A7-48A3-B7B6-455697C022A5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039EF18-9363-48CA-B923-AE95EB7720E8}"/>
              </a:ext>
            </a:extLst>
          </p:cNvPr>
          <p:cNvGrpSpPr/>
          <p:nvPr/>
        </p:nvGrpSpPr>
        <p:grpSpPr>
          <a:xfrm rot="18370916">
            <a:off x="9360928" y="5373407"/>
            <a:ext cx="288022" cy="297302"/>
            <a:chOff x="4075401" y="2631558"/>
            <a:chExt cx="590107" cy="590107"/>
          </a:xfrm>
        </p:grpSpPr>
        <p:sp>
          <p:nvSpPr>
            <p:cNvPr id="112" name="Star: 4 Points 111">
              <a:extLst>
                <a:ext uri="{FF2B5EF4-FFF2-40B4-BE49-F238E27FC236}">
                  <a16:creationId xmlns:a16="http://schemas.microsoft.com/office/drawing/2014/main" id="{F5D7ED7A-B248-4574-8B2D-140ABA5424D0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tar: 4 Points 112">
              <a:extLst>
                <a:ext uri="{FF2B5EF4-FFF2-40B4-BE49-F238E27FC236}">
                  <a16:creationId xmlns:a16="http://schemas.microsoft.com/office/drawing/2014/main" id="{914EB26E-4199-486F-81E4-2123797F9683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D41886-46E9-4917-89D8-57BD3FAD1DFF}"/>
              </a:ext>
            </a:extLst>
          </p:cNvPr>
          <p:cNvGrpSpPr/>
          <p:nvPr/>
        </p:nvGrpSpPr>
        <p:grpSpPr>
          <a:xfrm rot="20085461">
            <a:off x="8745263" y="5098662"/>
            <a:ext cx="288022" cy="297302"/>
            <a:chOff x="4075401" y="2631558"/>
            <a:chExt cx="590107" cy="590107"/>
          </a:xfrm>
        </p:grpSpPr>
        <p:sp>
          <p:nvSpPr>
            <p:cNvPr id="115" name="Star: 4 Points 114">
              <a:extLst>
                <a:ext uri="{FF2B5EF4-FFF2-40B4-BE49-F238E27FC236}">
                  <a16:creationId xmlns:a16="http://schemas.microsoft.com/office/drawing/2014/main" id="{23B0A9F2-A0D0-400A-9423-F029FD07E66A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tar: 4 Points 115">
              <a:extLst>
                <a:ext uri="{FF2B5EF4-FFF2-40B4-BE49-F238E27FC236}">
                  <a16:creationId xmlns:a16="http://schemas.microsoft.com/office/drawing/2014/main" id="{B11076FB-6CFC-46E6-9C96-DD14F47B4428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4538D25-B712-413C-A342-127A236C69BC}"/>
              </a:ext>
            </a:extLst>
          </p:cNvPr>
          <p:cNvGrpSpPr/>
          <p:nvPr/>
        </p:nvGrpSpPr>
        <p:grpSpPr>
          <a:xfrm rot="18370916">
            <a:off x="8046068" y="5076781"/>
            <a:ext cx="288022" cy="297302"/>
            <a:chOff x="4075401" y="2631558"/>
            <a:chExt cx="590107" cy="590107"/>
          </a:xfrm>
        </p:grpSpPr>
        <p:sp>
          <p:nvSpPr>
            <p:cNvPr id="118" name="Star: 4 Points 117">
              <a:extLst>
                <a:ext uri="{FF2B5EF4-FFF2-40B4-BE49-F238E27FC236}">
                  <a16:creationId xmlns:a16="http://schemas.microsoft.com/office/drawing/2014/main" id="{EEECA7AD-2B6B-4170-BA4A-705CC537A812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tar: 4 Points 118">
              <a:extLst>
                <a:ext uri="{FF2B5EF4-FFF2-40B4-BE49-F238E27FC236}">
                  <a16:creationId xmlns:a16="http://schemas.microsoft.com/office/drawing/2014/main" id="{E8DC6A99-268C-4B7E-9DD8-BE94B1259578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3BA591-DB43-4F1C-8EB0-68838236CFA3}"/>
              </a:ext>
            </a:extLst>
          </p:cNvPr>
          <p:cNvGrpSpPr/>
          <p:nvPr/>
        </p:nvGrpSpPr>
        <p:grpSpPr>
          <a:xfrm rot="18370916">
            <a:off x="8206238" y="5384687"/>
            <a:ext cx="288022" cy="297302"/>
            <a:chOff x="4075401" y="2631558"/>
            <a:chExt cx="590107" cy="590107"/>
          </a:xfrm>
        </p:grpSpPr>
        <p:sp>
          <p:nvSpPr>
            <p:cNvPr id="121" name="Star: 4 Points 120">
              <a:extLst>
                <a:ext uri="{FF2B5EF4-FFF2-40B4-BE49-F238E27FC236}">
                  <a16:creationId xmlns:a16="http://schemas.microsoft.com/office/drawing/2014/main" id="{374D8DDD-FC42-48B3-B63F-C377FE021310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tar: 4 Points 121">
              <a:extLst>
                <a:ext uri="{FF2B5EF4-FFF2-40B4-BE49-F238E27FC236}">
                  <a16:creationId xmlns:a16="http://schemas.microsoft.com/office/drawing/2014/main" id="{916DCECE-63B5-4464-A193-FA563AB705DF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8B390-35C1-44FB-91CD-D2B359EFBF7D}"/>
              </a:ext>
            </a:extLst>
          </p:cNvPr>
          <p:cNvGrpSpPr/>
          <p:nvPr/>
        </p:nvGrpSpPr>
        <p:grpSpPr>
          <a:xfrm rot="21194832">
            <a:off x="10011429" y="934181"/>
            <a:ext cx="753622" cy="777906"/>
            <a:chOff x="10248404" y="769696"/>
            <a:chExt cx="684754" cy="6847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2B5BD7-7E96-43A3-926A-420C4217D81E}"/>
                </a:ext>
              </a:extLst>
            </p:cNvPr>
            <p:cNvSpPr/>
            <p:nvPr/>
          </p:nvSpPr>
          <p:spPr>
            <a:xfrm>
              <a:off x="10319229" y="769696"/>
              <a:ext cx="324015" cy="684754"/>
            </a:xfrm>
            <a:custGeom>
              <a:avLst/>
              <a:gdLst>
                <a:gd name="connsiteX0" fmla="*/ 132347 w 228600"/>
                <a:gd name="connsiteY0" fmla="*/ 0 h 565485"/>
                <a:gd name="connsiteX1" fmla="*/ 0 w 228600"/>
                <a:gd name="connsiteY1" fmla="*/ 565485 h 565485"/>
                <a:gd name="connsiteX2" fmla="*/ 228600 w 228600"/>
                <a:gd name="connsiteY2" fmla="*/ 48127 h 565485"/>
                <a:gd name="connsiteX3" fmla="*/ 132347 w 228600"/>
                <a:gd name="connsiteY3" fmla="*/ 0 h 565485"/>
                <a:gd name="connsiteX0" fmla="*/ 132347 w 403528"/>
                <a:gd name="connsiteY0" fmla="*/ 31386 h 596871"/>
                <a:gd name="connsiteX1" fmla="*/ 0 w 403528"/>
                <a:gd name="connsiteY1" fmla="*/ 596871 h 596871"/>
                <a:gd name="connsiteX2" fmla="*/ 403528 w 403528"/>
                <a:gd name="connsiteY2" fmla="*/ 0 h 596871"/>
                <a:gd name="connsiteX3" fmla="*/ 132347 w 403528"/>
                <a:gd name="connsiteY3" fmla="*/ 31386 h 596871"/>
                <a:gd name="connsiteX0" fmla="*/ 386788 w 403528"/>
                <a:gd name="connsiteY0" fmla="*/ 0 h 708608"/>
                <a:gd name="connsiteX1" fmla="*/ 0 w 403528"/>
                <a:gd name="connsiteY1" fmla="*/ 708608 h 708608"/>
                <a:gd name="connsiteX2" fmla="*/ 403528 w 403528"/>
                <a:gd name="connsiteY2" fmla="*/ 111737 h 708608"/>
                <a:gd name="connsiteX3" fmla="*/ 386788 w 403528"/>
                <a:gd name="connsiteY3" fmla="*/ 0 h 708608"/>
                <a:gd name="connsiteX0" fmla="*/ 315226 w 331966"/>
                <a:gd name="connsiteY0" fmla="*/ 0 h 851732"/>
                <a:gd name="connsiteX1" fmla="*/ 0 w 331966"/>
                <a:gd name="connsiteY1" fmla="*/ 851732 h 851732"/>
                <a:gd name="connsiteX2" fmla="*/ 331966 w 331966"/>
                <a:gd name="connsiteY2" fmla="*/ 111737 h 851732"/>
                <a:gd name="connsiteX3" fmla="*/ 315226 w 331966"/>
                <a:gd name="connsiteY3" fmla="*/ 0 h 851732"/>
                <a:gd name="connsiteX0" fmla="*/ 307275 w 324015"/>
                <a:gd name="connsiteY0" fmla="*/ 0 h 684754"/>
                <a:gd name="connsiteX1" fmla="*/ 0 w 324015"/>
                <a:gd name="connsiteY1" fmla="*/ 684754 h 684754"/>
                <a:gd name="connsiteX2" fmla="*/ 324015 w 324015"/>
                <a:gd name="connsiteY2" fmla="*/ 111737 h 684754"/>
                <a:gd name="connsiteX3" fmla="*/ 307275 w 324015"/>
                <a:gd name="connsiteY3" fmla="*/ 0 h 6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15" h="684754">
                  <a:moveTo>
                    <a:pt x="307275" y="0"/>
                  </a:moveTo>
                  <a:lnTo>
                    <a:pt x="0" y="684754"/>
                  </a:lnTo>
                  <a:lnTo>
                    <a:pt x="324015" y="111737"/>
                  </a:lnTo>
                  <a:lnTo>
                    <a:pt x="3072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A427619-1CDC-4D05-B9E3-9B8E4AE4591D}"/>
                </a:ext>
              </a:extLst>
            </p:cNvPr>
            <p:cNvSpPr/>
            <p:nvPr/>
          </p:nvSpPr>
          <p:spPr>
            <a:xfrm rot="4021668" flipH="1">
              <a:off x="10428773" y="858494"/>
              <a:ext cx="324015" cy="684754"/>
            </a:xfrm>
            <a:custGeom>
              <a:avLst/>
              <a:gdLst>
                <a:gd name="connsiteX0" fmla="*/ 132347 w 228600"/>
                <a:gd name="connsiteY0" fmla="*/ 0 h 565485"/>
                <a:gd name="connsiteX1" fmla="*/ 0 w 228600"/>
                <a:gd name="connsiteY1" fmla="*/ 565485 h 565485"/>
                <a:gd name="connsiteX2" fmla="*/ 228600 w 228600"/>
                <a:gd name="connsiteY2" fmla="*/ 48127 h 565485"/>
                <a:gd name="connsiteX3" fmla="*/ 132347 w 228600"/>
                <a:gd name="connsiteY3" fmla="*/ 0 h 565485"/>
                <a:gd name="connsiteX0" fmla="*/ 132347 w 403528"/>
                <a:gd name="connsiteY0" fmla="*/ 31386 h 596871"/>
                <a:gd name="connsiteX1" fmla="*/ 0 w 403528"/>
                <a:gd name="connsiteY1" fmla="*/ 596871 h 596871"/>
                <a:gd name="connsiteX2" fmla="*/ 403528 w 403528"/>
                <a:gd name="connsiteY2" fmla="*/ 0 h 596871"/>
                <a:gd name="connsiteX3" fmla="*/ 132347 w 403528"/>
                <a:gd name="connsiteY3" fmla="*/ 31386 h 596871"/>
                <a:gd name="connsiteX0" fmla="*/ 386788 w 403528"/>
                <a:gd name="connsiteY0" fmla="*/ 0 h 708608"/>
                <a:gd name="connsiteX1" fmla="*/ 0 w 403528"/>
                <a:gd name="connsiteY1" fmla="*/ 708608 h 708608"/>
                <a:gd name="connsiteX2" fmla="*/ 403528 w 403528"/>
                <a:gd name="connsiteY2" fmla="*/ 111737 h 708608"/>
                <a:gd name="connsiteX3" fmla="*/ 386788 w 403528"/>
                <a:gd name="connsiteY3" fmla="*/ 0 h 708608"/>
                <a:gd name="connsiteX0" fmla="*/ 315226 w 331966"/>
                <a:gd name="connsiteY0" fmla="*/ 0 h 851732"/>
                <a:gd name="connsiteX1" fmla="*/ 0 w 331966"/>
                <a:gd name="connsiteY1" fmla="*/ 851732 h 851732"/>
                <a:gd name="connsiteX2" fmla="*/ 331966 w 331966"/>
                <a:gd name="connsiteY2" fmla="*/ 111737 h 851732"/>
                <a:gd name="connsiteX3" fmla="*/ 315226 w 331966"/>
                <a:gd name="connsiteY3" fmla="*/ 0 h 851732"/>
                <a:gd name="connsiteX0" fmla="*/ 307275 w 324015"/>
                <a:gd name="connsiteY0" fmla="*/ 0 h 684754"/>
                <a:gd name="connsiteX1" fmla="*/ 0 w 324015"/>
                <a:gd name="connsiteY1" fmla="*/ 684754 h 684754"/>
                <a:gd name="connsiteX2" fmla="*/ 324015 w 324015"/>
                <a:gd name="connsiteY2" fmla="*/ 111737 h 684754"/>
                <a:gd name="connsiteX3" fmla="*/ 307275 w 324015"/>
                <a:gd name="connsiteY3" fmla="*/ 0 h 6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15" h="684754">
                  <a:moveTo>
                    <a:pt x="307275" y="0"/>
                  </a:moveTo>
                  <a:lnTo>
                    <a:pt x="0" y="684754"/>
                  </a:lnTo>
                  <a:lnTo>
                    <a:pt x="324015" y="111737"/>
                  </a:lnTo>
                  <a:lnTo>
                    <a:pt x="3072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B8DEC9-8796-4356-A9F3-51496BA11127}"/>
              </a:ext>
            </a:extLst>
          </p:cNvPr>
          <p:cNvGrpSpPr/>
          <p:nvPr/>
        </p:nvGrpSpPr>
        <p:grpSpPr>
          <a:xfrm rot="20085461">
            <a:off x="9821716" y="871194"/>
            <a:ext cx="358989" cy="370557"/>
            <a:chOff x="4075401" y="2631558"/>
            <a:chExt cx="590107" cy="590107"/>
          </a:xfrm>
        </p:grpSpPr>
        <p:sp>
          <p:nvSpPr>
            <p:cNvPr id="128" name="Star: 4 Points 127">
              <a:extLst>
                <a:ext uri="{FF2B5EF4-FFF2-40B4-BE49-F238E27FC236}">
                  <a16:creationId xmlns:a16="http://schemas.microsoft.com/office/drawing/2014/main" id="{B3849A21-B553-4CBB-AE7C-0EC812BEE39C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tar: 4 Points 128">
              <a:extLst>
                <a:ext uri="{FF2B5EF4-FFF2-40B4-BE49-F238E27FC236}">
                  <a16:creationId xmlns:a16="http://schemas.microsoft.com/office/drawing/2014/main" id="{A81E64FF-9C73-4DF6-9C41-4D056A46E070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5B3F10-ECC8-46D0-ACAC-76E5B72A4F4C}"/>
              </a:ext>
            </a:extLst>
          </p:cNvPr>
          <p:cNvGrpSpPr/>
          <p:nvPr/>
        </p:nvGrpSpPr>
        <p:grpSpPr>
          <a:xfrm rot="20085461">
            <a:off x="10096636" y="702547"/>
            <a:ext cx="288022" cy="297302"/>
            <a:chOff x="4075401" y="2631558"/>
            <a:chExt cx="590107" cy="590107"/>
          </a:xfrm>
        </p:grpSpPr>
        <p:sp>
          <p:nvSpPr>
            <p:cNvPr id="131" name="Star: 4 Points 130">
              <a:extLst>
                <a:ext uri="{FF2B5EF4-FFF2-40B4-BE49-F238E27FC236}">
                  <a16:creationId xmlns:a16="http://schemas.microsoft.com/office/drawing/2014/main" id="{FD0BD2E3-3208-4A49-A1D3-1C7838D51A74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tar: 4 Points 131">
              <a:extLst>
                <a:ext uri="{FF2B5EF4-FFF2-40B4-BE49-F238E27FC236}">
                  <a16:creationId xmlns:a16="http://schemas.microsoft.com/office/drawing/2014/main" id="{CE249D73-6531-4A2E-A885-930836CD90EA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2B0547A-5BFC-48DB-BC55-8D422AF8D479}"/>
              </a:ext>
            </a:extLst>
          </p:cNvPr>
          <p:cNvGrpSpPr/>
          <p:nvPr/>
        </p:nvGrpSpPr>
        <p:grpSpPr>
          <a:xfrm rot="20085461">
            <a:off x="9935314" y="1172951"/>
            <a:ext cx="286891" cy="296136"/>
            <a:chOff x="4075401" y="2631558"/>
            <a:chExt cx="590107" cy="590107"/>
          </a:xfrm>
        </p:grpSpPr>
        <p:sp>
          <p:nvSpPr>
            <p:cNvPr id="134" name="Star: 4 Points 133">
              <a:extLst>
                <a:ext uri="{FF2B5EF4-FFF2-40B4-BE49-F238E27FC236}">
                  <a16:creationId xmlns:a16="http://schemas.microsoft.com/office/drawing/2014/main" id="{0F7169BB-E435-4E4A-A4A8-94D35528019F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tar: 4 Points 134">
              <a:extLst>
                <a:ext uri="{FF2B5EF4-FFF2-40B4-BE49-F238E27FC236}">
                  <a16:creationId xmlns:a16="http://schemas.microsoft.com/office/drawing/2014/main" id="{A62B2E69-8A6C-4A21-B473-2D755DF4F58E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B44978D-6B84-48B3-A223-DFE830132756}"/>
              </a:ext>
            </a:extLst>
          </p:cNvPr>
          <p:cNvGrpSpPr/>
          <p:nvPr/>
        </p:nvGrpSpPr>
        <p:grpSpPr>
          <a:xfrm rot="21441558">
            <a:off x="9714066" y="1149917"/>
            <a:ext cx="286891" cy="296136"/>
            <a:chOff x="4075401" y="2631558"/>
            <a:chExt cx="590107" cy="590107"/>
          </a:xfrm>
        </p:grpSpPr>
        <p:sp>
          <p:nvSpPr>
            <p:cNvPr id="137" name="Star: 4 Points 136">
              <a:extLst>
                <a:ext uri="{FF2B5EF4-FFF2-40B4-BE49-F238E27FC236}">
                  <a16:creationId xmlns:a16="http://schemas.microsoft.com/office/drawing/2014/main" id="{CCD172F4-9318-40B8-B9B6-0D3239CCCD1D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tar: 4 Points 137">
              <a:extLst>
                <a:ext uri="{FF2B5EF4-FFF2-40B4-BE49-F238E27FC236}">
                  <a16:creationId xmlns:a16="http://schemas.microsoft.com/office/drawing/2014/main" id="{53BB7D5A-1B74-4873-93D0-6301F4D298FC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6472741-944A-4B87-8C70-2CA98BF40554}"/>
              </a:ext>
            </a:extLst>
          </p:cNvPr>
          <p:cNvGrpSpPr/>
          <p:nvPr/>
        </p:nvGrpSpPr>
        <p:grpSpPr>
          <a:xfrm rot="20085461">
            <a:off x="10559983" y="1167327"/>
            <a:ext cx="358989" cy="370557"/>
            <a:chOff x="4075401" y="2631558"/>
            <a:chExt cx="590107" cy="590107"/>
          </a:xfrm>
        </p:grpSpPr>
        <p:sp>
          <p:nvSpPr>
            <p:cNvPr id="140" name="Star: 4 Points 139">
              <a:extLst>
                <a:ext uri="{FF2B5EF4-FFF2-40B4-BE49-F238E27FC236}">
                  <a16:creationId xmlns:a16="http://schemas.microsoft.com/office/drawing/2014/main" id="{73F94C1F-13DD-47A3-897F-D19A9A7B2F21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tar: 4 Points 140">
              <a:extLst>
                <a:ext uri="{FF2B5EF4-FFF2-40B4-BE49-F238E27FC236}">
                  <a16:creationId xmlns:a16="http://schemas.microsoft.com/office/drawing/2014/main" id="{F5D7D79B-EE1A-4740-B2FA-AFD071F5DD78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4DD10F-735F-4701-A52F-8646CE8635CF}"/>
              </a:ext>
            </a:extLst>
          </p:cNvPr>
          <p:cNvGrpSpPr/>
          <p:nvPr/>
        </p:nvGrpSpPr>
        <p:grpSpPr>
          <a:xfrm rot="20085461">
            <a:off x="10834903" y="998679"/>
            <a:ext cx="288022" cy="297302"/>
            <a:chOff x="4075401" y="2631558"/>
            <a:chExt cx="590107" cy="590107"/>
          </a:xfrm>
        </p:grpSpPr>
        <p:sp>
          <p:nvSpPr>
            <p:cNvPr id="143" name="Star: 4 Points 142">
              <a:extLst>
                <a:ext uri="{FF2B5EF4-FFF2-40B4-BE49-F238E27FC236}">
                  <a16:creationId xmlns:a16="http://schemas.microsoft.com/office/drawing/2014/main" id="{2CE2008E-2DF4-4BD5-A3B4-33129B8C0A91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tar: 4 Points 143">
              <a:extLst>
                <a:ext uri="{FF2B5EF4-FFF2-40B4-BE49-F238E27FC236}">
                  <a16:creationId xmlns:a16="http://schemas.microsoft.com/office/drawing/2014/main" id="{E03ABF1C-6C12-4964-BA47-63A7C9E6A74E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2BB8C2D-3561-4A9C-A2A9-7AF155CF17E9}"/>
              </a:ext>
            </a:extLst>
          </p:cNvPr>
          <p:cNvGrpSpPr/>
          <p:nvPr/>
        </p:nvGrpSpPr>
        <p:grpSpPr>
          <a:xfrm rot="20085461">
            <a:off x="10673581" y="1469084"/>
            <a:ext cx="286891" cy="296136"/>
            <a:chOff x="4075401" y="2631558"/>
            <a:chExt cx="590107" cy="590107"/>
          </a:xfrm>
        </p:grpSpPr>
        <p:sp>
          <p:nvSpPr>
            <p:cNvPr id="146" name="Star: 4 Points 145">
              <a:extLst>
                <a:ext uri="{FF2B5EF4-FFF2-40B4-BE49-F238E27FC236}">
                  <a16:creationId xmlns:a16="http://schemas.microsoft.com/office/drawing/2014/main" id="{03B113F3-D663-48A8-BAEC-BF6FA4FEC3ED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tar: 4 Points 146">
              <a:extLst>
                <a:ext uri="{FF2B5EF4-FFF2-40B4-BE49-F238E27FC236}">
                  <a16:creationId xmlns:a16="http://schemas.microsoft.com/office/drawing/2014/main" id="{32546B4F-7610-4358-85CD-189EE0CECBD0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DEB35A6-4EA7-4A8F-8C33-12475843F1BD}"/>
              </a:ext>
            </a:extLst>
          </p:cNvPr>
          <p:cNvGrpSpPr/>
          <p:nvPr/>
        </p:nvGrpSpPr>
        <p:grpSpPr>
          <a:xfrm rot="21441558">
            <a:off x="10452333" y="1446049"/>
            <a:ext cx="286891" cy="296136"/>
            <a:chOff x="4075401" y="2631558"/>
            <a:chExt cx="590107" cy="590107"/>
          </a:xfrm>
        </p:grpSpPr>
        <p:sp>
          <p:nvSpPr>
            <p:cNvPr id="149" name="Star: 4 Points 148">
              <a:extLst>
                <a:ext uri="{FF2B5EF4-FFF2-40B4-BE49-F238E27FC236}">
                  <a16:creationId xmlns:a16="http://schemas.microsoft.com/office/drawing/2014/main" id="{295E3221-8EAE-42A2-BC68-A651A0F566D3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tar: 4 Points 149">
              <a:extLst>
                <a:ext uri="{FF2B5EF4-FFF2-40B4-BE49-F238E27FC236}">
                  <a16:creationId xmlns:a16="http://schemas.microsoft.com/office/drawing/2014/main" id="{6D9B40E0-4C44-44DF-A5F8-E78FF7D46C07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BC8974A-5C5B-4E51-A86A-CFD9BB7F9D73}"/>
              </a:ext>
            </a:extLst>
          </p:cNvPr>
          <p:cNvGrpSpPr/>
          <p:nvPr/>
        </p:nvGrpSpPr>
        <p:grpSpPr>
          <a:xfrm rot="2801838">
            <a:off x="9251412" y="883437"/>
            <a:ext cx="370557" cy="358989"/>
            <a:chOff x="4075401" y="2631558"/>
            <a:chExt cx="590107" cy="590107"/>
          </a:xfrm>
        </p:grpSpPr>
        <p:sp>
          <p:nvSpPr>
            <p:cNvPr id="152" name="Star: 4 Points 151">
              <a:extLst>
                <a:ext uri="{FF2B5EF4-FFF2-40B4-BE49-F238E27FC236}">
                  <a16:creationId xmlns:a16="http://schemas.microsoft.com/office/drawing/2014/main" id="{1952FBE8-66DE-4780-989D-25FA488EF914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tar: 4 Points 152">
              <a:extLst>
                <a:ext uri="{FF2B5EF4-FFF2-40B4-BE49-F238E27FC236}">
                  <a16:creationId xmlns:a16="http://schemas.microsoft.com/office/drawing/2014/main" id="{8D66E31B-0F33-4E6D-98FA-C455B3C490A3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B7AC1F6-83FB-45D1-BE0B-FABF310E2FF8}"/>
              </a:ext>
            </a:extLst>
          </p:cNvPr>
          <p:cNvGrpSpPr/>
          <p:nvPr/>
        </p:nvGrpSpPr>
        <p:grpSpPr>
          <a:xfrm rot="2801838">
            <a:off x="9511528" y="928773"/>
            <a:ext cx="297302" cy="288022"/>
            <a:chOff x="4075401" y="2631558"/>
            <a:chExt cx="590107" cy="590107"/>
          </a:xfrm>
        </p:grpSpPr>
        <p:sp>
          <p:nvSpPr>
            <p:cNvPr id="155" name="Star: 4 Points 154">
              <a:extLst>
                <a:ext uri="{FF2B5EF4-FFF2-40B4-BE49-F238E27FC236}">
                  <a16:creationId xmlns:a16="http://schemas.microsoft.com/office/drawing/2014/main" id="{40B48A3A-72D3-4874-A218-F3A50FD662B0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tar: 4 Points 155">
              <a:extLst>
                <a:ext uri="{FF2B5EF4-FFF2-40B4-BE49-F238E27FC236}">
                  <a16:creationId xmlns:a16="http://schemas.microsoft.com/office/drawing/2014/main" id="{94BB660C-EA0A-49EA-A1BE-27787F6C1DD6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5A6E607-79E5-47F8-A730-74A004B78F72}"/>
              </a:ext>
            </a:extLst>
          </p:cNvPr>
          <p:cNvGrpSpPr/>
          <p:nvPr/>
        </p:nvGrpSpPr>
        <p:grpSpPr>
          <a:xfrm rot="2801838">
            <a:off x="10161488" y="1727998"/>
            <a:ext cx="296136" cy="286891"/>
            <a:chOff x="4075401" y="2631558"/>
            <a:chExt cx="590107" cy="590107"/>
          </a:xfrm>
        </p:grpSpPr>
        <p:sp>
          <p:nvSpPr>
            <p:cNvPr id="158" name="Star: 4 Points 157">
              <a:extLst>
                <a:ext uri="{FF2B5EF4-FFF2-40B4-BE49-F238E27FC236}">
                  <a16:creationId xmlns:a16="http://schemas.microsoft.com/office/drawing/2014/main" id="{F1AEF4F2-D25A-4F60-92EA-106EF07D4D5A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tar: 4 Points 158">
              <a:extLst>
                <a:ext uri="{FF2B5EF4-FFF2-40B4-BE49-F238E27FC236}">
                  <a16:creationId xmlns:a16="http://schemas.microsoft.com/office/drawing/2014/main" id="{2A32EB43-E30A-4451-9125-1C4B2FEC5492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E92E1BC-F49E-43BF-A079-9F4E691112A8}"/>
              </a:ext>
            </a:extLst>
          </p:cNvPr>
          <p:cNvGrpSpPr/>
          <p:nvPr/>
        </p:nvGrpSpPr>
        <p:grpSpPr>
          <a:xfrm rot="4157935">
            <a:off x="9413332" y="1158349"/>
            <a:ext cx="296136" cy="286891"/>
            <a:chOff x="4075401" y="2631558"/>
            <a:chExt cx="590107" cy="590107"/>
          </a:xfrm>
        </p:grpSpPr>
        <p:sp>
          <p:nvSpPr>
            <p:cNvPr id="161" name="Star: 4 Points 160">
              <a:extLst>
                <a:ext uri="{FF2B5EF4-FFF2-40B4-BE49-F238E27FC236}">
                  <a16:creationId xmlns:a16="http://schemas.microsoft.com/office/drawing/2014/main" id="{73F5BE23-4700-4637-B2DB-03986577FDAB}"/>
                </a:ext>
              </a:extLst>
            </p:cNvPr>
            <p:cNvSpPr/>
            <p:nvPr/>
          </p:nvSpPr>
          <p:spPr>
            <a:xfrm>
              <a:off x="4075401" y="2631558"/>
              <a:ext cx="590107" cy="590107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tar: 4 Points 161">
              <a:extLst>
                <a:ext uri="{FF2B5EF4-FFF2-40B4-BE49-F238E27FC236}">
                  <a16:creationId xmlns:a16="http://schemas.microsoft.com/office/drawing/2014/main" id="{D637DDAE-9BF7-4AAD-B1B0-71A684ACB1CC}"/>
                </a:ext>
              </a:extLst>
            </p:cNvPr>
            <p:cNvSpPr/>
            <p:nvPr/>
          </p:nvSpPr>
          <p:spPr>
            <a:xfrm rot="2700000">
              <a:off x="4155867" y="2720442"/>
              <a:ext cx="429172" cy="429172"/>
            </a:xfrm>
            <a:prstGeom prst="star4">
              <a:avLst>
                <a:gd name="adj" fmla="val 3491"/>
              </a:avLst>
            </a:prstGeom>
            <a:gradFill>
              <a:gsLst>
                <a:gs pos="0">
                  <a:schemeClr val="bg1"/>
                </a:gs>
                <a:gs pos="47000">
                  <a:schemeClr val="bg1">
                    <a:alpha val="32000"/>
                  </a:schemeClr>
                </a:gs>
                <a:gs pos="6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94F232-D518-4D44-8B0F-D6430C2FD994}"/>
              </a:ext>
            </a:extLst>
          </p:cNvPr>
          <p:cNvSpPr/>
          <p:nvPr/>
        </p:nvSpPr>
        <p:spPr>
          <a:xfrm>
            <a:off x="384735" y="1853784"/>
            <a:ext cx="9209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4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и соглашение о разделе имущества</a:t>
            </a:r>
            <a:endParaRPr lang="ru-RU" sz="4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F9C422-0FA7-4B2E-9233-C24FB353DB98}"/>
              </a:ext>
            </a:extLst>
          </p:cNvPr>
          <p:cNvSpPr/>
          <p:nvPr/>
        </p:nvSpPr>
        <p:spPr>
          <a:xfrm>
            <a:off x="8127625" y="5926035"/>
            <a:ext cx="3324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Жаскайрат Мира</a:t>
            </a:r>
            <a:endParaRPr lang="ko-KR" altLang="en-US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790D9FA5-CA29-4D17-9267-341B832E47B5}"/>
              </a:ext>
            </a:extLst>
          </p:cNvPr>
          <p:cNvSpPr/>
          <p:nvPr/>
        </p:nvSpPr>
        <p:spPr>
          <a:xfrm>
            <a:off x="4936634" y="5926035"/>
            <a:ext cx="2318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nte" panose="02020502050200020203" pitchFamily="18" charset="0"/>
                <a:cs typeface="Biome Light" panose="020B0502040204020203" pitchFamily="34" charset="0"/>
              </a:rPr>
              <a:t>2020</a:t>
            </a:r>
            <a:endParaRPr lang="ru-RU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1012954"/>
            <a:ext cx="117449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договора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имущественные права и обязанности супругов, подпадающие под законный режим их общего имущества, а также любые другие имущественные права и обязанности, которые могут принадлежать супругам в силу норм гражданского законодательства. Предмет брачного договора, то есть обычные имущественные права и обязанности супругов, по соглашению сторон изменяются и начинают регулировать отношения между супругами в браке и (или) на случай его расторжения. Как только эти имущественные права и обязанности изменены, они сами становятся правилами поведения супругов и тем самым образуют содержание брачного договора.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2B6DA-6B9C-48B1-B06F-D459EC96EACD}"/>
              </a:ext>
            </a:extLst>
          </p:cNvPr>
          <p:cNvSpPr/>
          <p:nvPr/>
        </p:nvSpPr>
        <p:spPr>
          <a:xfrm>
            <a:off x="1119416" y="155567"/>
            <a:ext cx="528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договора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DB8179B3-44A9-4467-AF30-25C94A9BD027}"/>
              </a:ext>
            </a:extLst>
          </p:cNvPr>
          <p:cNvSpPr/>
          <p:nvPr/>
        </p:nvSpPr>
        <p:spPr>
          <a:xfrm>
            <a:off x="1119416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3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108913"/>
            <a:ext cx="11744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Субъектный состав 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брачного договора  строго определен. В соответствии со ст.39 КоБС РК брачный договор могут заключить лица, вступающие в брак или супруги.</a:t>
            </a:r>
          </a:p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носит личный характер,  поэтому он должен заключаться лично сторонами, таким образом,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представительство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заключении брачного договора не должно допускаться. Данное положение должно быть внесено в законодательство.   </a:t>
            </a:r>
          </a:p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договора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заключается в письменной форме и подлежит обязательному нотариальному удостоверению.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DB8179B3-44A9-4467-AF30-25C94A9BD027}"/>
              </a:ext>
            </a:extLst>
          </p:cNvPr>
          <p:cNvSpPr/>
          <p:nvPr/>
        </p:nvSpPr>
        <p:spPr>
          <a:xfrm>
            <a:off x="1119416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5341E-6A32-48B8-B64C-8D4C2909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73" y="6036947"/>
            <a:ext cx="536494" cy="542591"/>
          </a:xfrm>
          <a:prstGeom prst="rect">
            <a:avLst/>
          </a:prstGeom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8ABDB1A6-22E6-47A7-A28D-174B2DE3A063}"/>
              </a:ext>
            </a:extLst>
          </p:cNvPr>
          <p:cNvSpPr>
            <a:spLocks noChangeAspect="1"/>
          </p:cNvSpPr>
          <p:nvPr/>
        </p:nvSpPr>
        <p:spPr>
          <a:xfrm rot="2648398">
            <a:off x="2202522" y="5863089"/>
            <a:ext cx="335207" cy="85729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710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E272A8B-27A0-4FC3-90AE-18432B1672D3}"/>
              </a:ext>
            </a:extLst>
          </p:cNvPr>
          <p:cNvSpPr/>
          <p:nvPr/>
        </p:nvSpPr>
        <p:spPr>
          <a:xfrm>
            <a:off x="0" y="5516880"/>
            <a:ext cx="12192000" cy="1249680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D9CF8F3-6DB4-4390-93D9-EC368844FE63}"/>
              </a:ext>
            </a:extLst>
          </p:cNvPr>
          <p:cNvSpPr/>
          <p:nvPr/>
        </p:nvSpPr>
        <p:spPr>
          <a:xfrm>
            <a:off x="0" y="3916680"/>
            <a:ext cx="12192000" cy="1249680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46C63FA-E3E0-4C6B-B161-BCC7A3CF05F4}"/>
              </a:ext>
            </a:extLst>
          </p:cNvPr>
          <p:cNvSpPr/>
          <p:nvPr/>
        </p:nvSpPr>
        <p:spPr>
          <a:xfrm>
            <a:off x="0" y="2316480"/>
            <a:ext cx="12192000" cy="1249680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8AF9D45-27EF-40D6-9DC1-A379E82B0B7B}"/>
              </a:ext>
            </a:extLst>
          </p:cNvPr>
          <p:cNvSpPr/>
          <p:nvPr/>
        </p:nvSpPr>
        <p:spPr>
          <a:xfrm>
            <a:off x="0" y="751344"/>
            <a:ext cx="12192000" cy="1249680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5341E-6A32-48B8-B64C-8D4C2909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73" y="6036947"/>
            <a:ext cx="536494" cy="5425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C6CBB7-A654-4902-BCB9-545EF3F0702C}"/>
              </a:ext>
            </a:extLst>
          </p:cNvPr>
          <p:cNvSpPr/>
          <p:nvPr/>
        </p:nvSpPr>
        <p:spPr>
          <a:xfrm>
            <a:off x="1119416" y="96206"/>
            <a:ext cx="671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Содержание брачного договора</a:t>
            </a:r>
            <a:endParaRPr lang="ru-RU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5FE7E1-A165-4C58-831A-FC9601C45258}"/>
              </a:ext>
            </a:extLst>
          </p:cNvPr>
          <p:cNvSpPr/>
          <p:nvPr/>
        </p:nvSpPr>
        <p:spPr>
          <a:xfrm>
            <a:off x="106680" y="751344"/>
            <a:ext cx="120853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соответствии со ст.41 КоБС РК  брачным договором  </a:t>
            </a:r>
            <a:r>
              <a:rPr lang="ru-RU" sz="26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супруги вправе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изменить установленный законом режим общей совместной  собственности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вместо законного будет существовать договорный режим имущества супругов.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установить режим совместной, долевой или раздельной собственности на имущество. При этом договорный режим совместной собственности будет  превращен в законный.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установить режим совместной, долевой или раздельной собственности на отдельные виды имущества, перечень которого не ограничен. Это может быть имущество любой ценности, движимое и недвижимое, ценные бумаги и т.д.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установить режим совместной, долевой или раздельной собственности на имущество каждого из супругов, в чем бы оно ни заключалось. И здесь нет установленных законом пределов усмотрения лиц, состоящих в браке.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44">
            <a:extLst>
              <a:ext uri="{FF2B5EF4-FFF2-40B4-BE49-F238E27FC236}">
                <a16:creationId xmlns:a16="http://schemas.microsoft.com/office/drawing/2014/main" id="{77D9687D-8C0C-4D0A-B2E2-7CAB3D78A930}"/>
              </a:ext>
            </a:extLst>
          </p:cNvPr>
          <p:cNvSpPr>
            <a:spLocks noChangeAspect="1"/>
          </p:cNvSpPr>
          <p:nvPr/>
        </p:nvSpPr>
        <p:spPr>
          <a:xfrm>
            <a:off x="11553401" y="145705"/>
            <a:ext cx="336633" cy="4008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3950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779473"/>
            <a:ext cx="11744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может быть заключен как в отношении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имеющегося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так и в отношении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будущего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имущества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супругов.</a:t>
            </a:r>
          </a:p>
          <a:p>
            <a:pPr algn="just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брачном договоре супруги вправе определить свои </a:t>
            </a:r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права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обязанности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взаимному содержанию, </a:t>
            </a:r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участия в доходах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друг друга, порядок несения каждым из них семейных расходов; определить имущество, которое будет передано каждому из супругов в случае расторжения брака (супружества), а также включить в брачный договор любые иные положения, касающиеся имущественных отношений супругов, а также имущественное положение детей, рожденных или усыновленных в этом браке (супружестве).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4D0C9FD-2A6F-4350-B4C2-189DCF4E6B89}"/>
              </a:ext>
            </a:extLst>
          </p:cNvPr>
          <p:cNvSpPr/>
          <p:nvPr/>
        </p:nvSpPr>
        <p:spPr>
          <a:xfrm>
            <a:off x="4454817" y="6078527"/>
            <a:ext cx="511132" cy="5276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315C8D50-F021-4AD0-B8F7-12C18CCB4DE0}"/>
              </a:ext>
            </a:extLst>
          </p:cNvPr>
          <p:cNvSpPr/>
          <p:nvPr/>
        </p:nvSpPr>
        <p:spPr>
          <a:xfrm>
            <a:off x="5064285" y="6201955"/>
            <a:ext cx="566654" cy="42941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1C197F18-58EF-49DD-A18B-5AA2320A6178}"/>
              </a:ext>
            </a:extLst>
          </p:cNvPr>
          <p:cNvSpPr/>
          <p:nvPr/>
        </p:nvSpPr>
        <p:spPr>
          <a:xfrm>
            <a:off x="5754902" y="6243339"/>
            <a:ext cx="566654" cy="35264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Isosceles Triangle 5">
            <a:extLst>
              <a:ext uri="{FF2B5EF4-FFF2-40B4-BE49-F238E27FC236}">
                <a16:creationId xmlns:a16="http://schemas.microsoft.com/office/drawing/2014/main" id="{03AE4074-AB7F-4F53-B450-55A8A1C5853D}"/>
              </a:ext>
            </a:extLst>
          </p:cNvPr>
          <p:cNvSpPr>
            <a:spLocks noChangeAspect="1"/>
          </p:cNvSpPr>
          <p:nvPr/>
        </p:nvSpPr>
        <p:spPr>
          <a:xfrm>
            <a:off x="7184484" y="6184379"/>
            <a:ext cx="449809" cy="46463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270A9006-DE85-4F97-B429-AF68B27C488F}"/>
              </a:ext>
            </a:extLst>
          </p:cNvPr>
          <p:cNvSpPr/>
          <p:nvPr/>
        </p:nvSpPr>
        <p:spPr>
          <a:xfrm>
            <a:off x="6448536" y="6201987"/>
            <a:ext cx="511497" cy="4472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5099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262021"/>
            <a:ext cx="1174493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Ст. 37 КоБС РК.</a:t>
            </a:r>
          </a:p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 имущество супругов может быть разделено между супругами по их соглашению. Соглашение о разделе общего имущества супругов должно быть нотариально удостоверено. по смыслу этого положения данная сделка является самостоятельной разновидностью брачных и постбрачных отношений, а её нотариальное удостоверение -правом, а не обязанностью сторон. Было бы полезны определённые уточнения в законодательстве относительно сущностного взаимодействия этих двух договорных конструкций - договора о разделе имущества супругов и брачного договора.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4D0C9FD-2A6F-4350-B4C2-189DCF4E6B89}"/>
              </a:ext>
            </a:extLst>
          </p:cNvPr>
          <p:cNvSpPr/>
          <p:nvPr/>
        </p:nvSpPr>
        <p:spPr>
          <a:xfrm>
            <a:off x="4454817" y="6078527"/>
            <a:ext cx="511132" cy="5276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315C8D50-F021-4AD0-B8F7-12C18CCB4DE0}"/>
              </a:ext>
            </a:extLst>
          </p:cNvPr>
          <p:cNvSpPr/>
          <p:nvPr/>
        </p:nvSpPr>
        <p:spPr>
          <a:xfrm>
            <a:off x="5064285" y="6201955"/>
            <a:ext cx="566654" cy="42941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1C197F18-58EF-49DD-A18B-5AA2320A6178}"/>
              </a:ext>
            </a:extLst>
          </p:cNvPr>
          <p:cNvSpPr/>
          <p:nvPr/>
        </p:nvSpPr>
        <p:spPr>
          <a:xfrm>
            <a:off x="5754902" y="6243339"/>
            <a:ext cx="566654" cy="35264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Isosceles Triangle 5">
            <a:extLst>
              <a:ext uri="{FF2B5EF4-FFF2-40B4-BE49-F238E27FC236}">
                <a16:creationId xmlns:a16="http://schemas.microsoft.com/office/drawing/2014/main" id="{03AE4074-AB7F-4F53-B450-55A8A1C5853D}"/>
              </a:ext>
            </a:extLst>
          </p:cNvPr>
          <p:cNvSpPr>
            <a:spLocks noChangeAspect="1"/>
          </p:cNvSpPr>
          <p:nvPr/>
        </p:nvSpPr>
        <p:spPr>
          <a:xfrm>
            <a:off x="7184484" y="6184379"/>
            <a:ext cx="449809" cy="46463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270A9006-DE85-4F97-B429-AF68B27C488F}"/>
              </a:ext>
            </a:extLst>
          </p:cNvPr>
          <p:cNvSpPr/>
          <p:nvPr/>
        </p:nvSpPr>
        <p:spPr>
          <a:xfrm>
            <a:off x="6448536" y="6201987"/>
            <a:ext cx="511497" cy="4472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9851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60561" y="460141"/>
            <a:ext cx="117449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представляет собой </a:t>
            </a:r>
            <a:r>
              <a:rPr lang="ru-RU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соглашение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направленное на изменение правового режима общего имущества супругов, а также на установление обязательств между ними. Существует мнение, соглашение об определении долей и о разделе имущества в качестве разновидности брачного договора на том основании, что одни и те же отношения супруги вправе урегулировать с помощью любого из указанных договоров. Так, раздел имущества супруги могут облечь как в форму соглашения о разделе, так и в форму брачного контракта, а значит, объем первого понятия полностью вмещается в объем второго: «Сравнительный анализ брачного 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96">
            <a:extLst>
              <a:ext uri="{FF2B5EF4-FFF2-40B4-BE49-F238E27FC236}">
                <a16:creationId xmlns:a16="http://schemas.microsoft.com/office/drawing/2014/main" id="{402B4303-CA27-484B-9D18-DB6D6821E722}"/>
              </a:ext>
            </a:extLst>
          </p:cNvPr>
          <p:cNvGrpSpPr/>
          <p:nvPr/>
        </p:nvGrpSpPr>
        <p:grpSpPr>
          <a:xfrm>
            <a:off x="1289766" y="5863366"/>
            <a:ext cx="1072434" cy="881687"/>
            <a:chOff x="2676526" y="2041913"/>
            <a:chExt cx="3486148" cy="2833560"/>
          </a:xfrm>
        </p:grpSpPr>
        <p:grpSp>
          <p:nvGrpSpPr>
            <p:cNvPr id="18" name="Group 97">
              <a:extLst>
                <a:ext uri="{FF2B5EF4-FFF2-40B4-BE49-F238E27FC236}">
                  <a16:creationId xmlns:a16="http://schemas.microsoft.com/office/drawing/2014/main" id="{35EDEA19-20CD-4270-8D46-116A53C0964B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015A49ED-94AD-45DC-A845-4E126D5444F6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2E2ABE96-E40E-4155-AA49-D675FB2ED14F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ounded Rectangle 11">
                <a:extLst>
                  <a:ext uri="{FF2B5EF4-FFF2-40B4-BE49-F238E27FC236}">
                    <a16:creationId xmlns:a16="http://schemas.microsoft.com/office/drawing/2014/main" id="{20B012BB-CD31-43EB-A143-CC54A9BE06B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12">
                <a:extLst>
                  <a:ext uri="{FF2B5EF4-FFF2-40B4-BE49-F238E27FC236}">
                    <a16:creationId xmlns:a16="http://schemas.microsoft.com/office/drawing/2014/main" id="{8C907072-13C7-40DF-AEFB-AB1592B22910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13">
                <a:extLst>
                  <a:ext uri="{FF2B5EF4-FFF2-40B4-BE49-F238E27FC236}">
                    <a16:creationId xmlns:a16="http://schemas.microsoft.com/office/drawing/2014/main" id="{89D77947-ABA3-4CBB-B5F5-3472879B932C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B837A86-F7B7-4C35-ABA1-551F155A7459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869E85-21FD-442E-898E-421D0F01F5A5}"/>
              </a:ext>
            </a:extLst>
          </p:cNvPr>
          <p:cNvSpPr/>
          <p:nvPr/>
        </p:nvSpPr>
        <p:spPr>
          <a:xfrm>
            <a:off x="186500" y="449958"/>
            <a:ext cx="11744938" cy="5288476"/>
          </a:xfrm>
          <a:prstGeom prst="roundRect">
            <a:avLst/>
          </a:prstGeom>
          <a:solidFill>
            <a:schemeClr val="tx2">
              <a:lumMod val="40000"/>
              <a:lumOff val="60000"/>
              <a:alpha val="1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60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294147"/>
            <a:ext cx="1174493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9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Брачный договор представляет собой </a:t>
            </a:r>
            <a:r>
              <a:rPr lang="ru-RU" sz="29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соглашение</a:t>
            </a:r>
            <a:r>
              <a:rPr lang="ru-RU" sz="29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направленное на изменение правового режима общего имущества супругов, а также на установление обязательств между ними. Существует мнение, соглашение об определении долей и о разделе имущества в качестве разновидности брачного договора на том основании, что одни и те же отношения супруги вправе урегулировать с помощью любого из указанных договоров. Так, раздел имущества супруги могут облечь как в форму соглашения о разделе, так и в форму брачного контракта, а значит, объем первого понятия полностью вмещается в объем второго: «Сравнительный анализ брачного договора и соглашения о разделе имущества супругов позволяет сделать вывод о соотношении их как рода и вида.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96">
            <a:extLst>
              <a:ext uri="{FF2B5EF4-FFF2-40B4-BE49-F238E27FC236}">
                <a16:creationId xmlns:a16="http://schemas.microsoft.com/office/drawing/2014/main" id="{402B4303-CA27-484B-9D18-DB6D6821E722}"/>
              </a:ext>
            </a:extLst>
          </p:cNvPr>
          <p:cNvGrpSpPr/>
          <p:nvPr/>
        </p:nvGrpSpPr>
        <p:grpSpPr>
          <a:xfrm>
            <a:off x="1289766" y="5863366"/>
            <a:ext cx="1072434" cy="881687"/>
            <a:chOff x="2676526" y="2041913"/>
            <a:chExt cx="3486148" cy="2833560"/>
          </a:xfrm>
        </p:grpSpPr>
        <p:grpSp>
          <p:nvGrpSpPr>
            <p:cNvPr id="18" name="Group 97">
              <a:extLst>
                <a:ext uri="{FF2B5EF4-FFF2-40B4-BE49-F238E27FC236}">
                  <a16:creationId xmlns:a16="http://schemas.microsoft.com/office/drawing/2014/main" id="{35EDEA19-20CD-4270-8D46-116A53C0964B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015A49ED-94AD-45DC-A845-4E126D5444F6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2E2ABE96-E40E-4155-AA49-D675FB2ED14F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ounded Rectangle 11">
                <a:extLst>
                  <a:ext uri="{FF2B5EF4-FFF2-40B4-BE49-F238E27FC236}">
                    <a16:creationId xmlns:a16="http://schemas.microsoft.com/office/drawing/2014/main" id="{20B012BB-CD31-43EB-A143-CC54A9BE06B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12">
                <a:extLst>
                  <a:ext uri="{FF2B5EF4-FFF2-40B4-BE49-F238E27FC236}">
                    <a16:creationId xmlns:a16="http://schemas.microsoft.com/office/drawing/2014/main" id="{8C907072-13C7-40DF-AEFB-AB1592B22910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13">
                <a:extLst>
                  <a:ext uri="{FF2B5EF4-FFF2-40B4-BE49-F238E27FC236}">
                    <a16:creationId xmlns:a16="http://schemas.microsoft.com/office/drawing/2014/main" id="{89D77947-ABA3-4CBB-B5F5-3472879B932C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B837A86-F7B7-4C35-ABA1-551F155A7459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5" name="Прямоугольник: один скругленный угол 14">
            <a:extLst>
              <a:ext uri="{FF2B5EF4-FFF2-40B4-BE49-F238E27FC236}">
                <a16:creationId xmlns:a16="http://schemas.microsoft.com/office/drawing/2014/main" id="{661BFE1B-52E4-4A6E-A176-7A2502BC6424}"/>
              </a:ext>
            </a:extLst>
          </p:cNvPr>
          <p:cNvSpPr/>
          <p:nvPr/>
        </p:nvSpPr>
        <p:spPr>
          <a:xfrm>
            <a:off x="223530" y="169910"/>
            <a:ext cx="11797209" cy="5585336"/>
          </a:xfrm>
          <a:prstGeom prst="round1Rect">
            <a:avLst>
              <a:gd name="adj" fmla="val 15362"/>
            </a:avLst>
          </a:prstGeom>
          <a:solidFill>
            <a:schemeClr val="tx2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0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5C9DD62-487C-4BCA-818A-F9F78CB1E51F}"/>
              </a:ext>
            </a:extLst>
          </p:cNvPr>
          <p:cNvSpPr/>
          <p:nvPr/>
        </p:nvSpPr>
        <p:spPr>
          <a:xfrm>
            <a:off x="260560" y="729073"/>
            <a:ext cx="11744938" cy="4616650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1010427"/>
            <a:ext cx="117449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Другая позиция заключается в признании соглашения о разделе имущества самостоятельным институтом. Сложившаяся правоприменительная практика подтверждает правильность второй позиции. Разграничение брачного договора, соглашения об определении долей в общем имуществе, а также соглашения о разделе общего имущества проводится по нескольким основаниям: субъектному составу, содержанию, предмету, форме 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264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один скругленный угол 1">
            <a:extLst>
              <a:ext uri="{FF2B5EF4-FFF2-40B4-BE49-F238E27FC236}">
                <a16:creationId xmlns:a16="http://schemas.microsoft.com/office/drawing/2014/main" id="{C91C68A4-2EDD-468E-9080-7AF4E990D3DD}"/>
              </a:ext>
            </a:extLst>
          </p:cNvPr>
          <p:cNvSpPr/>
          <p:nvPr/>
        </p:nvSpPr>
        <p:spPr>
          <a:xfrm>
            <a:off x="260560" y="365760"/>
            <a:ext cx="11760179" cy="5389486"/>
          </a:xfrm>
          <a:prstGeom prst="round1Rect">
            <a:avLst/>
          </a:prstGeom>
          <a:solidFill>
            <a:schemeClr val="tx2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40440" y="6118319"/>
            <a:ext cx="880300" cy="630768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60561" y="492267"/>
            <a:ext cx="117449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Буквальное толкование положений закона все же дает основания усматривать пересечение объемов понятий «брачный договор», «соглашение об определении долей», «соглашение о разделе имущества супругов». Это обусловливается недостаточной разработкой системы договоров в семейном законодательстве. Именно это приводит к ситуации, когда одни и те же отношения (отношения по поводу определения долей в праве собственности на общее имущество супругов, состоящих в браке, а также раздела имущества таких супругов) могут регулироваться различными самостоятельными договорами. Более логично оставить в сфере регулирования соглашения об определении долей и соглашения о разделе имущества лишь отношения бывших супругов, поскольку брачный договор бывшие супруги заключить не могут. Отношения же супругов, состоящих в браке, предпочтительнее было бы регулировать брачным договором. Это существенно упростит систему договоров, регулирующих имущественные отношения супругов, позволит избежать существования соглашений-дублеров.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89245" y="6141720"/>
            <a:ext cx="529752" cy="63076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7107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223530" y="600387"/>
            <a:ext cx="117449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Нотариус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решении вопроса о том, какой же документ удостоверять - брачный договор или соглашение о разделе имущества супругов - прежде всего должен исходить из фактических обстоятельств дела. Выяснить, каковы истинные намерения супругов установления раздельной собственности каждого из супругов на совместно нажитое имущество. Цели этих двух институтов - брачного договора и соглашения о разделе имущества супругов - весьма различны.  Основная цель брачного договора - определение правового режима имущества супругов или лиц, вступающих в брак, и иных имущественных взаимоотношений. Исходя из смысла брачный договор заключается в связи с длящимися брачными отношениями. Целью соглашения о разделе имущества супругов является прекращение режима общей совместной собственности на имущество, нажитое супругами во время брака. Именно особенности конечных целей предопределяют принципиально различные конструкции содержания и иных правовых элементов рассматриваемых договоров, что отражено в нормах ГК.</a:t>
            </a: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7984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163" y="1317721"/>
            <a:ext cx="6191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6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endParaRPr lang="ko-KR" altLang="en-US" sz="5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5502A7-4347-4430-8DA7-2629A1C932A2}"/>
              </a:ext>
            </a:extLst>
          </p:cNvPr>
          <p:cNvSpPr txBox="1"/>
          <p:nvPr/>
        </p:nvSpPr>
        <p:spPr>
          <a:xfrm>
            <a:off x="1940257" y="2983778"/>
            <a:ext cx="8311486" cy="37240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altLang="ko-K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Специфические черты семейных договоров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altLang="ko-K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Понятие брачного договора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altLang="ko-K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Правовая природа брачного договора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altLang="ko-K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Субъектный состав 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altLang="ko-KR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брачного договора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ko-KR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16821-71D9-4CE7-A3DD-34C9525C73C8}"/>
              </a:ext>
            </a:extLst>
          </p:cNvPr>
          <p:cNvSpPr/>
          <p:nvPr/>
        </p:nvSpPr>
        <p:spPr>
          <a:xfrm>
            <a:off x="308439" y="2686861"/>
            <a:ext cx="11574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Договор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как сделка в семейном праве не является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самостоятельным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юридическим фактом, порождающим базовое правоотношение, что является наиболее распространенным в гражданском праве. Договор в семейном праве либо изменяет установленное в силу закона правоотношение (например, соглашение о месте жительства ребенка), либо прекращает его (например, брачный договор), либо координирует права и обязанности участников, являясь одним из элементов фактического состава в возникновении правоотношения.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29197-EB6A-46DD-A4B6-46885B72C526}"/>
              </a:ext>
            </a:extLst>
          </p:cNvPr>
          <p:cNvSpPr/>
          <p:nvPr/>
        </p:nvSpPr>
        <p:spPr>
          <a:xfrm>
            <a:off x="308439" y="316186"/>
            <a:ext cx="85510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Специфические черты семейных договоров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1AF6C3-84B1-41E3-A12E-12BB85F7E20F}"/>
              </a:ext>
            </a:extLst>
          </p:cNvPr>
          <p:cNvGrpSpPr/>
          <p:nvPr/>
        </p:nvGrpSpPr>
        <p:grpSpPr>
          <a:xfrm>
            <a:off x="11582400" y="6141720"/>
            <a:ext cx="399860" cy="564703"/>
            <a:chOff x="9172610" y="1771615"/>
            <a:chExt cx="564438" cy="667981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23E1CA1-8400-4FF5-BB16-CF47575357F3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 Same Side Corner Rectangle 20">
              <a:extLst>
                <a:ext uri="{FF2B5EF4-FFF2-40B4-BE49-F238E27FC236}">
                  <a16:creationId xmlns:a16="http://schemas.microsoft.com/office/drawing/2014/main" id="{864A5173-8856-41FF-97A3-CA7C6218ADF6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1C3D8008-B169-4896-8FF6-BA888779D37D}"/>
              </a:ext>
            </a:extLst>
          </p:cNvPr>
          <p:cNvGrpSpPr/>
          <p:nvPr/>
        </p:nvGrpSpPr>
        <p:grpSpPr>
          <a:xfrm>
            <a:off x="9207355" y="225634"/>
            <a:ext cx="2185349" cy="2167046"/>
            <a:chOff x="5724689" y="3760243"/>
            <a:chExt cx="2887593" cy="2920834"/>
          </a:xfrm>
        </p:grpSpPr>
        <p:grpSp>
          <p:nvGrpSpPr>
            <p:cNvPr id="39" name="Group 96">
              <a:extLst>
                <a:ext uri="{FF2B5EF4-FFF2-40B4-BE49-F238E27FC236}">
                  <a16:creationId xmlns:a16="http://schemas.microsoft.com/office/drawing/2014/main" id="{0F017C2C-5685-4FC2-B8BE-CC37586FD4BF}"/>
                </a:ext>
              </a:extLst>
            </p:cNvPr>
            <p:cNvGrpSpPr/>
            <p:nvPr/>
          </p:nvGrpSpPr>
          <p:grpSpPr>
            <a:xfrm>
              <a:off x="6323568" y="4580750"/>
              <a:ext cx="1539438" cy="1251263"/>
              <a:chOff x="2676526" y="2041913"/>
              <a:chExt cx="3486148" cy="2833560"/>
            </a:xfrm>
          </p:grpSpPr>
          <p:grpSp>
            <p:nvGrpSpPr>
              <p:cNvPr id="40" name="Group 97">
                <a:extLst>
                  <a:ext uri="{FF2B5EF4-FFF2-40B4-BE49-F238E27FC236}">
                    <a16:creationId xmlns:a16="http://schemas.microsoft.com/office/drawing/2014/main" id="{2125D14B-02E0-46E5-A014-6E39AF48DEF1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solidFill>
                <a:srgbClr val="FAB117"/>
              </a:solidFill>
            </p:grpSpPr>
            <p:sp>
              <p:nvSpPr>
                <p:cNvPr id="42" name="Freeform 3">
                  <a:extLst>
                    <a:ext uri="{FF2B5EF4-FFF2-40B4-BE49-F238E27FC236}">
                      <a16:creationId xmlns:a16="http://schemas.microsoft.com/office/drawing/2014/main" id="{9C5748C4-6806-43B1-B879-8EAEF905E489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ounded Rectangle 4">
                  <a:extLst>
                    <a:ext uri="{FF2B5EF4-FFF2-40B4-BE49-F238E27FC236}">
                      <a16:creationId xmlns:a16="http://schemas.microsoft.com/office/drawing/2014/main" id="{974156BD-5C53-4380-AF3A-108635BE820C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ed Rectangle 11">
                  <a:extLst>
                    <a:ext uri="{FF2B5EF4-FFF2-40B4-BE49-F238E27FC236}">
                      <a16:creationId xmlns:a16="http://schemas.microsoft.com/office/drawing/2014/main" id="{1DED1283-ABA7-4029-A309-B7C8062E895B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5" name="Rounded Rectangle 12">
                  <a:extLst>
                    <a:ext uri="{FF2B5EF4-FFF2-40B4-BE49-F238E27FC236}">
                      <a16:creationId xmlns:a16="http://schemas.microsoft.com/office/drawing/2014/main" id="{8BB068FE-7339-4BFB-985A-351D3DD8FCA2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ounded Rectangle 13">
                  <a:extLst>
                    <a:ext uri="{FF2B5EF4-FFF2-40B4-BE49-F238E27FC236}">
                      <a16:creationId xmlns:a16="http://schemas.microsoft.com/office/drawing/2014/main" id="{22D7B00E-8AA0-4F4B-8FC0-91FB64925710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2AC48503-C679-4649-A465-80056D6F1DB7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47" name="Group 158">
              <a:extLst>
                <a:ext uri="{FF2B5EF4-FFF2-40B4-BE49-F238E27FC236}">
                  <a16:creationId xmlns:a16="http://schemas.microsoft.com/office/drawing/2014/main" id="{5B5DFF41-CFB5-4105-995F-4CDFC43CFC93}"/>
                </a:ext>
              </a:extLst>
            </p:cNvPr>
            <p:cNvGrpSpPr/>
            <p:nvPr/>
          </p:nvGrpSpPr>
          <p:grpSpPr>
            <a:xfrm>
              <a:off x="5724689" y="3760243"/>
              <a:ext cx="2887593" cy="2920834"/>
              <a:chOff x="369152" y="1617134"/>
              <a:chExt cx="3546035" cy="3586857"/>
            </a:xfrm>
            <a:solidFill>
              <a:schemeClr val="tx2"/>
            </a:solidFill>
          </p:grpSpPr>
          <p:grpSp>
            <p:nvGrpSpPr>
              <p:cNvPr id="48" name="Group 159">
                <a:extLst>
                  <a:ext uri="{FF2B5EF4-FFF2-40B4-BE49-F238E27FC236}">
                    <a16:creationId xmlns:a16="http://schemas.microsoft.com/office/drawing/2014/main" id="{31DB536A-B6BA-46EC-B5D9-0D9492589E73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68" name="Rectangle 14">
                  <a:extLst>
                    <a:ext uri="{FF2B5EF4-FFF2-40B4-BE49-F238E27FC236}">
                      <a16:creationId xmlns:a16="http://schemas.microsoft.com/office/drawing/2014/main" id="{7CF9EB4F-C10D-498F-9E49-5FCC6ABA2E35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ight Triangle 13">
                  <a:extLst>
                    <a:ext uri="{FF2B5EF4-FFF2-40B4-BE49-F238E27FC236}">
                      <a16:creationId xmlns:a16="http://schemas.microsoft.com/office/drawing/2014/main" id="{EC5401CB-BD70-4161-A9C6-8BE4C4474ADE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" name="Rectangle 24">
                  <a:extLst>
                    <a:ext uri="{FF2B5EF4-FFF2-40B4-BE49-F238E27FC236}">
                      <a16:creationId xmlns:a16="http://schemas.microsoft.com/office/drawing/2014/main" id="{DF9E40C9-38CC-43F6-9C3C-D75056E41D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724716C-7E92-47E3-BC5E-2C20BA57AA9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Isosceles Triangle 3">
                  <a:extLst>
                    <a:ext uri="{FF2B5EF4-FFF2-40B4-BE49-F238E27FC236}">
                      <a16:creationId xmlns:a16="http://schemas.microsoft.com/office/drawing/2014/main" id="{A860D65E-A399-455C-B999-47E5F8BD68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49" name="Group 160">
                <a:extLst>
                  <a:ext uri="{FF2B5EF4-FFF2-40B4-BE49-F238E27FC236}">
                    <a16:creationId xmlns:a16="http://schemas.microsoft.com/office/drawing/2014/main" id="{43220314-7F5C-45CE-96DD-76087392207D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63" name="Rectangle 14">
                  <a:extLst>
                    <a:ext uri="{FF2B5EF4-FFF2-40B4-BE49-F238E27FC236}">
                      <a16:creationId xmlns:a16="http://schemas.microsoft.com/office/drawing/2014/main" id="{55D12D4C-45EB-4B27-85C7-7F6EDAEAE72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4" name="Right Triangle 13">
                  <a:extLst>
                    <a:ext uri="{FF2B5EF4-FFF2-40B4-BE49-F238E27FC236}">
                      <a16:creationId xmlns:a16="http://schemas.microsoft.com/office/drawing/2014/main" id="{71E70A31-D987-4574-AB7C-5078B05893B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Rectangle 24">
                  <a:extLst>
                    <a:ext uri="{FF2B5EF4-FFF2-40B4-BE49-F238E27FC236}">
                      <a16:creationId xmlns:a16="http://schemas.microsoft.com/office/drawing/2014/main" id="{2FD89154-E0E2-49CF-8141-F41C7C5B84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8BA92E87-DDEE-4D55-AF15-ABE42733A94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7" name="Isosceles Triangle 3">
                  <a:extLst>
                    <a:ext uri="{FF2B5EF4-FFF2-40B4-BE49-F238E27FC236}">
                      <a16:creationId xmlns:a16="http://schemas.microsoft.com/office/drawing/2014/main" id="{904AA112-34B4-4D8B-9B84-09ADC0D1D5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0" name="Group 161">
                <a:extLst>
                  <a:ext uri="{FF2B5EF4-FFF2-40B4-BE49-F238E27FC236}">
                    <a16:creationId xmlns:a16="http://schemas.microsoft.com/office/drawing/2014/main" id="{803ECDB0-865B-4753-B5F3-2AF98464AC8B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58" name="Rectangle 14">
                  <a:extLst>
                    <a:ext uri="{FF2B5EF4-FFF2-40B4-BE49-F238E27FC236}">
                      <a16:creationId xmlns:a16="http://schemas.microsoft.com/office/drawing/2014/main" id="{666FD8F7-0464-4E89-AD10-244F4706BC59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Right Triangle 13">
                  <a:extLst>
                    <a:ext uri="{FF2B5EF4-FFF2-40B4-BE49-F238E27FC236}">
                      <a16:creationId xmlns:a16="http://schemas.microsoft.com/office/drawing/2014/main" id="{7B7CBBA1-3C81-48A8-BFF7-B64D324DABC5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ectangle 24">
                  <a:extLst>
                    <a:ext uri="{FF2B5EF4-FFF2-40B4-BE49-F238E27FC236}">
                      <a16:creationId xmlns:a16="http://schemas.microsoft.com/office/drawing/2014/main" id="{E596056A-B992-490D-AFA6-EBDB5FB934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964CAEB9-DDBA-46B9-90FA-F95944B3226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2" name="Isosceles Triangle 3">
                  <a:extLst>
                    <a:ext uri="{FF2B5EF4-FFF2-40B4-BE49-F238E27FC236}">
                      <a16:creationId xmlns:a16="http://schemas.microsoft.com/office/drawing/2014/main" id="{B393FDE1-17EE-4C89-950A-170D105EBC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1" name="Group 162">
                <a:extLst>
                  <a:ext uri="{FF2B5EF4-FFF2-40B4-BE49-F238E27FC236}">
                    <a16:creationId xmlns:a16="http://schemas.microsoft.com/office/drawing/2014/main" id="{0D44938D-54E1-42E6-B51C-BE4D4714C56B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EC72891E-0F43-45EB-919B-30584A24C49A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Right Triangle 13">
                  <a:extLst>
                    <a:ext uri="{FF2B5EF4-FFF2-40B4-BE49-F238E27FC236}">
                      <a16:creationId xmlns:a16="http://schemas.microsoft.com/office/drawing/2014/main" id="{A8F896C9-2F88-4E09-846F-983D1EB9897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5" name="Rectangle 24">
                  <a:extLst>
                    <a:ext uri="{FF2B5EF4-FFF2-40B4-BE49-F238E27FC236}">
                      <a16:creationId xmlns:a16="http://schemas.microsoft.com/office/drawing/2014/main" id="{B8972D95-27F3-4BBB-9E9D-E530F7B8D4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Rectangle 41">
                  <a:extLst>
                    <a:ext uri="{FF2B5EF4-FFF2-40B4-BE49-F238E27FC236}">
                      <a16:creationId xmlns:a16="http://schemas.microsoft.com/office/drawing/2014/main" id="{9FFAAD41-5B95-4A28-9E75-11373866EFF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7" name="Isosceles Triangle 3">
                  <a:extLst>
                    <a:ext uri="{FF2B5EF4-FFF2-40B4-BE49-F238E27FC236}">
                      <a16:creationId xmlns:a16="http://schemas.microsoft.com/office/drawing/2014/main" id="{012929DB-5BBA-4F26-8549-151FD7CF06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2" name="Rectangle 14">
                <a:extLst>
                  <a:ext uri="{FF2B5EF4-FFF2-40B4-BE49-F238E27FC236}">
                    <a16:creationId xmlns:a16="http://schemas.microsoft.com/office/drawing/2014/main" id="{2BE2A9EB-F2C8-4E75-8A76-18A56F4A168B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4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1791DA-DE3D-4A10-B418-E9FF6A8A5242}"/>
              </a:ext>
            </a:extLst>
          </p:cNvPr>
          <p:cNvSpPr/>
          <p:nvPr/>
        </p:nvSpPr>
        <p:spPr>
          <a:xfrm>
            <a:off x="186500" y="2671494"/>
            <a:ext cx="11795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Свобода договора, как основной принцип договора в гражданском праве, имеет очень ограниченное применение в семейном праве. На основании чего можно сделать вывод о том, что принцип свободы не является основополагающим принципом договоров в семейном праве. «Свобода» при заключении семейно-правового договора в полной мере реализуется только в принципиальном вопросе – вступать или не вступать в договорные отношения.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441062" y="6081106"/>
            <a:ext cx="564438" cy="667981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996E73-8556-482C-8673-F921985C4333}"/>
              </a:ext>
            </a:extLst>
          </p:cNvPr>
          <p:cNvGrpSpPr/>
          <p:nvPr/>
        </p:nvGrpSpPr>
        <p:grpSpPr>
          <a:xfrm>
            <a:off x="9207355" y="225634"/>
            <a:ext cx="2185349" cy="2167046"/>
            <a:chOff x="5724689" y="3760243"/>
            <a:chExt cx="2887593" cy="2920834"/>
          </a:xfrm>
        </p:grpSpPr>
        <p:grpSp>
          <p:nvGrpSpPr>
            <p:cNvPr id="7" name="Group 96">
              <a:extLst>
                <a:ext uri="{FF2B5EF4-FFF2-40B4-BE49-F238E27FC236}">
                  <a16:creationId xmlns:a16="http://schemas.microsoft.com/office/drawing/2014/main" id="{002C386C-0A33-415C-B257-BAEF06850459}"/>
                </a:ext>
              </a:extLst>
            </p:cNvPr>
            <p:cNvGrpSpPr/>
            <p:nvPr/>
          </p:nvGrpSpPr>
          <p:grpSpPr>
            <a:xfrm>
              <a:off x="6323568" y="4580750"/>
              <a:ext cx="1539438" cy="1251263"/>
              <a:chOff x="2676526" y="2041913"/>
              <a:chExt cx="3486148" cy="2833560"/>
            </a:xfrm>
          </p:grpSpPr>
          <p:grpSp>
            <p:nvGrpSpPr>
              <p:cNvPr id="34" name="Group 97">
                <a:extLst>
                  <a:ext uri="{FF2B5EF4-FFF2-40B4-BE49-F238E27FC236}">
                    <a16:creationId xmlns:a16="http://schemas.microsoft.com/office/drawing/2014/main" id="{4EFAB9E5-4606-4FF9-A35D-42651575A004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solidFill>
                <a:srgbClr val="FAB117"/>
              </a:solidFill>
            </p:grpSpPr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357214EF-FBE1-4E5E-97E7-22303E1E28DF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ounded Rectangle 4">
                  <a:extLst>
                    <a:ext uri="{FF2B5EF4-FFF2-40B4-BE49-F238E27FC236}">
                      <a16:creationId xmlns:a16="http://schemas.microsoft.com/office/drawing/2014/main" id="{2BC2F696-6ABA-44A9-9DE0-23EFFF5C4B6C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Rounded Rectangle 11">
                  <a:extLst>
                    <a:ext uri="{FF2B5EF4-FFF2-40B4-BE49-F238E27FC236}">
                      <a16:creationId xmlns:a16="http://schemas.microsoft.com/office/drawing/2014/main" id="{614FD983-1989-4425-8E15-30561B9D5014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Rounded Rectangle 12">
                  <a:extLst>
                    <a:ext uri="{FF2B5EF4-FFF2-40B4-BE49-F238E27FC236}">
                      <a16:creationId xmlns:a16="http://schemas.microsoft.com/office/drawing/2014/main" id="{80F12BF3-0A32-4339-83D9-61C0EC630519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ounded Rectangle 13">
                  <a:extLst>
                    <a:ext uri="{FF2B5EF4-FFF2-40B4-BE49-F238E27FC236}">
                      <a16:creationId xmlns:a16="http://schemas.microsoft.com/office/drawing/2014/main" id="{898B49A1-964C-494F-93D6-8FC7494A7EAD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AD2A5628-50C5-4BC0-866E-C0DEAEA4458F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8" name="Group 158">
              <a:extLst>
                <a:ext uri="{FF2B5EF4-FFF2-40B4-BE49-F238E27FC236}">
                  <a16:creationId xmlns:a16="http://schemas.microsoft.com/office/drawing/2014/main" id="{520BEDAD-761A-47AE-9EB7-D00CA5FE3F03}"/>
                </a:ext>
              </a:extLst>
            </p:cNvPr>
            <p:cNvGrpSpPr/>
            <p:nvPr/>
          </p:nvGrpSpPr>
          <p:grpSpPr>
            <a:xfrm>
              <a:off x="5724689" y="3760243"/>
              <a:ext cx="2887593" cy="2920834"/>
              <a:chOff x="369152" y="1617134"/>
              <a:chExt cx="3546035" cy="3586857"/>
            </a:xfrm>
            <a:solidFill>
              <a:schemeClr val="tx2"/>
            </a:solidFill>
          </p:grpSpPr>
          <p:grpSp>
            <p:nvGrpSpPr>
              <p:cNvPr id="9" name="Group 159">
                <a:extLst>
                  <a:ext uri="{FF2B5EF4-FFF2-40B4-BE49-F238E27FC236}">
                    <a16:creationId xmlns:a16="http://schemas.microsoft.com/office/drawing/2014/main" id="{5BC2312A-78B5-43FC-8E5F-93674F486E2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9" name="Rectangle 14">
                  <a:extLst>
                    <a:ext uri="{FF2B5EF4-FFF2-40B4-BE49-F238E27FC236}">
                      <a16:creationId xmlns:a16="http://schemas.microsoft.com/office/drawing/2014/main" id="{FC51BA6C-21FD-4185-8528-881A814990A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ight Triangle 13">
                  <a:extLst>
                    <a:ext uri="{FF2B5EF4-FFF2-40B4-BE49-F238E27FC236}">
                      <a16:creationId xmlns:a16="http://schemas.microsoft.com/office/drawing/2014/main" id="{2D5BB1B9-09B6-4065-B034-B8747B6995C1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Rectangle 24">
                  <a:extLst>
                    <a:ext uri="{FF2B5EF4-FFF2-40B4-BE49-F238E27FC236}">
                      <a16:creationId xmlns:a16="http://schemas.microsoft.com/office/drawing/2014/main" id="{0F497AA4-9453-4434-B98F-6D2EF0CA94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6C21E147-ADCD-4625-A0D9-5039BEBCE8D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3" name="Isosceles Triangle 3">
                  <a:extLst>
                    <a:ext uri="{FF2B5EF4-FFF2-40B4-BE49-F238E27FC236}">
                      <a16:creationId xmlns:a16="http://schemas.microsoft.com/office/drawing/2014/main" id="{17FAD804-EBD4-4182-B0B8-D68BC0C8A6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0" name="Group 160">
                <a:extLst>
                  <a:ext uri="{FF2B5EF4-FFF2-40B4-BE49-F238E27FC236}">
                    <a16:creationId xmlns:a16="http://schemas.microsoft.com/office/drawing/2014/main" id="{FADE705F-BA14-486F-B4CB-C1882D68A0F2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A301356B-4BCB-4E6F-9C24-A3CF03A20BE2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ight Triangle 13">
                  <a:extLst>
                    <a:ext uri="{FF2B5EF4-FFF2-40B4-BE49-F238E27FC236}">
                      <a16:creationId xmlns:a16="http://schemas.microsoft.com/office/drawing/2014/main" id="{8942A6D7-D61B-46A6-A7F7-9AFCBDA3CB6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628FAEF5-95A1-4A02-ABA3-912CFFFBED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41">
                  <a:extLst>
                    <a:ext uri="{FF2B5EF4-FFF2-40B4-BE49-F238E27FC236}">
                      <a16:creationId xmlns:a16="http://schemas.microsoft.com/office/drawing/2014/main" id="{11546E9E-691A-4A3B-A888-B9F6B79B57B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Isosceles Triangle 3">
                  <a:extLst>
                    <a:ext uri="{FF2B5EF4-FFF2-40B4-BE49-F238E27FC236}">
                      <a16:creationId xmlns:a16="http://schemas.microsoft.com/office/drawing/2014/main" id="{C947B7E5-D592-428A-A487-80883EBCB8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61">
                <a:extLst>
                  <a:ext uri="{FF2B5EF4-FFF2-40B4-BE49-F238E27FC236}">
                    <a16:creationId xmlns:a16="http://schemas.microsoft.com/office/drawing/2014/main" id="{4CFF3441-865D-4719-A704-B219FE24838C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CA785EF4-23AD-4E55-B48D-0323D17369F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ight Triangle 13">
                  <a:extLst>
                    <a:ext uri="{FF2B5EF4-FFF2-40B4-BE49-F238E27FC236}">
                      <a16:creationId xmlns:a16="http://schemas.microsoft.com/office/drawing/2014/main" id="{EBF0FC6F-68D2-4B59-B055-931DDCFB4D87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id="{4584AEBF-FE67-4139-A120-6CAF2AE69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C5F42F12-9E44-45CB-B167-88E0DF86A23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Isosceles Triangle 3">
                  <a:extLst>
                    <a:ext uri="{FF2B5EF4-FFF2-40B4-BE49-F238E27FC236}">
                      <a16:creationId xmlns:a16="http://schemas.microsoft.com/office/drawing/2014/main" id="{B0AAB8A4-106C-4719-8D43-9CC7784432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" name="Group 162">
                <a:extLst>
                  <a:ext uri="{FF2B5EF4-FFF2-40B4-BE49-F238E27FC236}">
                    <a16:creationId xmlns:a16="http://schemas.microsoft.com/office/drawing/2014/main" id="{0396EE73-4C94-4E2C-8227-74F37CBCDE2A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id="{BCDAED34-2B4E-4758-8D1C-A7DB4D3E1DC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ight Triangle 13">
                  <a:extLst>
                    <a:ext uri="{FF2B5EF4-FFF2-40B4-BE49-F238E27FC236}">
                      <a16:creationId xmlns:a16="http://schemas.microsoft.com/office/drawing/2014/main" id="{6FD3ED31-B6FF-4F83-A98B-C70FEBB9B2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5773A340-C36A-40D7-93D4-D39B7125FD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Rectangle 41">
                  <a:extLst>
                    <a:ext uri="{FF2B5EF4-FFF2-40B4-BE49-F238E27FC236}">
                      <a16:creationId xmlns:a16="http://schemas.microsoft.com/office/drawing/2014/main" id="{62A22364-1039-4A9D-9ED6-5DCBD2E93EA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Isosceles Triangle 3">
                  <a:extLst>
                    <a:ext uri="{FF2B5EF4-FFF2-40B4-BE49-F238E27FC236}">
                      <a16:creationId xmlns:a16="http://schemas.microsoft.com/office/drawing/2014/main" id="{D902C1BA-7BF3-4778-B07C-6B116B5D43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4914AE0D-4222-49CD-A08B-56920B9B17B9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41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441062" y="6081106"/>
            <a:ext cx="564438" cy="667981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595784" y="882992"/>
            <a:ext cx="1100043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9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заключения договоров в семейном праве значительно разнится от цели заключения гражданско-правового договора. Если последний заключается с целью удовлетворения экономических потребностей лиц, то договоры в семейном праве заключаются с целью предотвращения возникновения конфликта в будущем между участниками семейных отношений при наличии не утраченных доверительных отношений. Договоры в семейном праве удовлетворяют сугубо личные интересы субъектов семейных отношений, которые находятся в особо чувствительной сфере семейных отношений.</a:t>
            </a: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A247C17F-931B-48D6-BE9A-ED2D189F6A55}"/>
              </a:ext>
            </a:extLst>
          </p:cNvPr>
          <p:cNvSpPr/>
          <p:nvPr/>
        </p:nvSpPr>
        <p:spPr>
          <a:xfrm>
            <a:off x="186500" y="5666224"/>
            <a:ext cx="1063180" cy="107980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1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900680" y="1387285"/>
            <a:ext cx="10540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публичного интереса в регулировании семейных отношений влияет на формирование системы договоров, а также свободу усмотрения сторон при формировании условий договора. Это предопределяет то, что расширение системы договоров возможно только при наличии соответствующего нормативного разрешения. 	Условия договоров в семейном праве не могут выходить за рамки, установленные законодательством. 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9C67AF81-2DD6-4375-93BD-0BDFF7013D3D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0241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825809" y="1909203"/>
            <a:ext cx="10540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Брачным договором 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признается соглашение лиц, вступающих в брак (супружество), или соглашение супругов, определяющее имущественные права и обязанности супругов в браке (супружестве) и (или) в случае его расторжения.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9C67AF81-2DD6-4375-93BD-0BDFF7013D3D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D99B4C-2CEB-4C1A-8C54-211459C4A447}"/>
              </a:ext>
            </a:extLst>
          </p:cNvPr>
          <p:cNvSpPr/>
          <p:nvPr/>
        </p:nvSpPr>
        <p:spPr>
          <a:xfrm>
            <a:off x="825809" y="55170"/>
            <a:ext cx="7981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Понятие брачного договора. </a:t>
            </a:r>
            <a:r>
              <a:rPr lang="ru-RU" sz="28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39. Брачный договор</a:t>
            </a:r>
            <a:endParaRPr lang="ru-RU" sz="28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5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1002114" y="491883"/>
            <a:ext cx="10540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брачного договора 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изменить законный режим имущества супругов для максимального приспособления этого режима к потребностям супругов. В результате изменения законного режима возникает режим договорный, который в какой-то мере иначе определяет имущественные права и обязанности супругов. Само название брачный договор говорит о том, что </a:t>
            </a:r>
            <a:r>
              <a:rPr lang="ru-RU" sz="3200" i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каузой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брачного договора является определение условий совместного проживания с целями, характерными для брака.</a:t>
            </a: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45FD0E4A-9492-4926-A054-F7EF7F26B13F}"/>
              </a:ext>
            </a:extLst>
          </p:cNvPr>
          <p:cNvSpPr/>
          <p:nvPr/>
        </p:nvSpPr>
        <p:spPr>
          <a:xfrm>
            <a:off x="186500" y="5666224"/>
            <a:ext cx="1063180" cy="107980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48A7090-6894-4958-B788-EA8ACBF8BABE}"/>
              </a:ext>
            </a:extLst>
          </p:cNvPr>
          <p:cNvSpPr/>
          <p:nvPr/>
        </p:nvSpPr>
        <p:spPr>
          <a:xfrm>
            <a:off x="1287188" y="6003645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B1BFEBB3-41E6-41FC-BF36-4E2DA3D026EA}"/>
              </a:ext>
            </a:extLst>
          </p:cNvPr>
          <p:cNvSpPr/>
          <p:nvPr/>
        </p:nvSpPr>
        <p:spPr>
          <a:xfrm>
            <a:off x="1896656" y="6127244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02193346-D0D9-4EFB-8125-4FF614614596}"/>
              </a:ext>
            </a:extLst>
          </p:cNvPr>
          <p:cNvSpPr/>
          <p:nvPr/>
        </p:nvSpPr>
        <p:spPr>
          <a:xfrm>
            <a:off x="2587273" y="6168761"/>
            <a:ext cx="586980" cy="35325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58E5CA97-F654-49EC-84E4-D0B290326EC3}"/>
              </a:ext>
            </a:extLst>
          </p:cNvPr>
          <p:cNvSpPr>
            <a:spLocks noChangeAspect="1"/>
          </p:cNvSpPr>
          <p:nvPr/>
        </p:nvSpPr>
        <p:spPr>
          <a:xfrm>
            <a:off x="3949355" y="6133397"/>
            <a:ext cx="465943" cy="465439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2D4A2544-4325-4A15-B58B-728E50D96A1C}"/>
              </a:ext>
            </a:extLst>
          </p:cNvPr>
          <p:cNvSpPr/>
          <p:nvPr/>
        </p:nvSpPr>
        <p:spPr>
          <a:xfrm>
            <a:off x="3280907" y="61272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975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FDADCB-FBEE-4146-A009-D01D679E5B9E}"/>
              </a:ext>
            </a:extLst>
          </p:cNvPr>
          <p:cNvGrpSpPr/>
          <p:nvPr/>
        </p:nvGrpSpPr>
        <p:grpSpPr>
          <a:xfrm>
            <a:off x="11170920" y="5867400"/>
            <a:ext cx="834580" cy="881687"/>
            <a:chOff x="9172610" y="1771615"/>
            <a:chExt cx="564438" cy="667981"/>
          </a:xfrm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EDD79FB4-FD9D-431B-905F-5E287C7A1BC2}"/>
                </a:ext>
              </a:extLst>
            </p:cNvPr>
            <p:cNvSpPr/>
            <p:nvPr/>
          </p:nvSpPr>
          <p:spPr>
            <a:xfrm>
              <a:off x="9172610" y="1774673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20">
              <a:extLst>
                <a:ext uri="{FF2B5EF4-FFF2-40B4-BE49-F238E27FC236}">
                  <a16:creationId xmlns:a16="http://schemas.microsoft.com/office/drawing/2014/main" id="{C5B92F4C-567E-4D63-BE18-A5202EF292E4}"/>
                </a:ext>
              </a:extLst>
            </p:cNvPr>
            <p:cNvSpPr/>
            <p:nvPr/>
          </p:nvSpPr>
          <p:spPr>
            <a:xfrm rot="10800000">
              <a:off x="9423912" y="1771615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29C23-5E22-4D6C-90EB-E76E66C33933}"/>
              </a:ext>
            </a:extLst>
          </p:cNvPr>
          <p:cNvSpPr/>
          <p:nvPr/>
        </p:nvSpPr>
        <p:spPr>
          <a:xfrm>
            <a:off x="996841" y="1765230"/>
            <a:ext cx="10540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точки зрения классификации сделок, то по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казахстанскому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законодательству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брачный договор можно отнести к консенсуальным, двусторонним или взаимным, каузальным, возмездным, в пользу его участников, как правило, бессрочным сделкам.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2B6DA-6B9C-48B1-B06F-D459EC96EACD}"/>
              </a:ext>
            </a:extLst>
          </p:cNvPr>
          <p:cNvSpPr/>
          <p:nvPr/>
        </p:nvSpPr>
        <p:spPr>
          <a:xfrm>
            <a:off x="1896656" y="393461"/>
            <a:ext cx="893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Правовая природа брачного договора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38A3355A-5ACF-4B69-BB10-FC7D48820F6F}"/>
              </a:ext>
            </a:extLst>
          </p:cNvPr>
          <p:cNvSpPr>
            <a:spLocks noChangeAspect="1"/>
          </p:cNvSpPr>
          <p:nvPr/>
        </p:nvSpPr>
        <p:spPr>
          <a:xfrm>
            <a:off x="260561" y="5867400"/>
            <a:ext cx="657629" cy="78303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441244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50</Words>
  <Application>Microsoft Office PowerPoint</Application>
  <PresentationFormat>Широкоэкранный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Biome Light</vt:lpstr>
      <vt:lpstr>Calibri</vt:lpstr>
      <vt:lpstr>Dante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Adilet Maratbayev</cp:lastModifiedBy>
  <cp:revision>121</cp:revision>
  <dcterms:created xsi:type="dcterms:W3CDTF">2018-04-24T17:14:44Z</dcterms:created>
  <dcterms:modified xsi:type="dcterms:W3CDTF">2020-04-16T07:44:14Z</dcterms:modified>
</cp:coreProperties>
</file>