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38"/>
  </p:notesMasterIdLst>
  <p:sldIdLst>
    <p:sldId id="332" r:id="rId2"/>
    <p:sldId id="333" r:id="rId3"/>
    <p:sldId id="259" r:id="rId4"/>
    <p:sldId id="285" r:id="rId5"/>
    <p:sldId id="286" r:id="rId6"/>
    <p:sldId id="287" r:id="rId7"/>
    <p:sldId id="288" r:id="rId8"/>
    <p:sldId id="281" r:id="rId9"/>
    <p:sldId id="289" r:id="rId10"/>
    <p:sldId id="290" r:id="rId11"/>
    <p:sldId id="306" r:id="rId12"/>
    <p:sldId id="278" r:id="rId13"/>
    <p:sldId id="282" r:id="rId14"/>
    <p:sldId id="283" r:id="rId15"/>
    <p:sldId id="294" r:id="rId16"/>
    <p:sldId id="295" r:id="rId17"/>
    <p:sldId id="298" r:id="rId18"/>
    <p:sldId id="299" r:id="rId19"/>
    <p:sldId id="300" r:id="rId20"/>
    <p:sldId id="309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3" r:id="rId30"/>
    <p:sldId id="326" r:id="rId31"/>
    <p:sldId id="327" r:id="rId32"/>
    <p:sldId id="328" r:id="rId33"/>
    <p:sldId id="329" r:id="rId34"/>
    <p:sldId id="330" r:id="rId35"/>
    <p:sldId id="331" r:id="rId36"/>
    <p:sldId id="33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72"/>
    <a:srgbClr val="11117D"/>
    <a:srgbClr val="0E0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160AF-409F-4925-9EFE-986A2FFBDB80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480735-40AC-45E2-9313-EEF4E95848DE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ПОПРОБУЕМ РАЗОБРАТЬ ПОНЯТИЕ ДОГОВОРА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99B1F-0641-4087-8247-E3BC79467441}" type="parTrans" cxnId="{02440C88-36D3-42F2-8E51-FBAF00DF24B4}">
      <dgm:prSet/>
      <dgm:spPr/>
      <dgm:t>
        <a:bodyPr/>
        <a:lstStyle/>
        <a:p>
          <a:pPr algn="r"/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70B0D-3C38-4446-85B3-79D126FF5E42}" type="sibTrans" cxnId="{02440C88-36D3-42F2-8E51-FBAF00DF24B4}">
      <dgm:prSet/>
      <dgm:spPr/>
      <dgm:t>
        <a:bodyPr/>
        <a:lstStyle/>
        <a:p>
          <a:pPr algn="r"/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220AE-ECDB-4EEF-A8F1-3803B70E033B}" type="pres">
      <dgm:prSet presAssocID="{9F9160AF-409F-4925-9EFE-986A2FFBDB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A3D574-B65E-43D0-A0E0-28D52E958748}" type="pres">
      <dgm:prSet presAssocID="{21480735-40AC-45E2-9313-EEF4E95848DE}" presName="thickLine" presStyleLbl="alignNode1" presStyleIdx="0" presStyleCnt="1"/>
      <dgm:spPr/>
    </dgm:pt>
    <dgm:pt modelId="{F5051B23-795E-4675-81A5-451D413074D6}" type="pres">
      <dgm:prSet presAssocID="{21480735-40AC-45E2-9313-EEF4E95848DE}" presName="horz1" presStyleCnt="0"/>
      <dgm:spPr/>
    </dgm:pt>
    <dgm:pt modelId="{77942106-DD41-47EA-BFF9-B5DC0E05E292}" type="pres">
      <dgm:prSet presAssocID="{21480735-40AC-45E2-9313-EEF4E95848DE}" presName="tx1" presStyleLbl="revTx" presStyleIdx="0" presStyleCnt="1"/>
      <dgm:spPr/>
      <dgm:t>
        <a:bodyPr/>
        <a:lstStyle/>
        <a:p>
          <a:endParaRPr lang="ru-RU"/>
        </a:p>
      </dgm:t>
    </dgm:pt>
    <dgm:pt modelId="{B656CE6F-7FC5-4E4F-836D-98BBCB053DDB}" type="pres">
      <dgm:prSet presAssocID="{21480735-40AC-45E2-9313-EEF4E95848DE}" presName="vert1" presStyleCnt="0"/>
      <dgm:spPr/>
    </dgm:pt>
  </dgm:ptLst>
  <dgm:cxnLst>
    <dgm:cxn modelId="{02440C88-36D3-42F2-8E51-FBAF00DF24B4}" srcId="{9F9160AF-409F-4925-9EFE-986A2FFBDB80}" destId="{21480735-40AC-45E2-9313-EEF4E95848DE}" srcOrd="0" destOrd="0" parTransId="{A5499B1F-0641-4087-8247-E3BC79467441}" sibTransId="{5F170B0D-3C38-4446-85B3-79D126FF5E42}"/>
    <dgm:cxn modelId="{DEA41F4D-BDF7-4F01-B6DE-7EA6D18A963A}" type="presOf" srcId="{9F9160AF-409F-4925-9EFE-986A2FFBDB80}" destId="{6FF220AE-ECDB-4EEF-A8F1-3803B70E033B}" srcOrd="0" destOrd="0" presId="urn:microsoft.com/office/officeart/2008/layout/LinedList"/>
    <dgm:cxn modelId="{8ACC2557-8FE9-4D42-95B9-268A360F8224}" type="presOf" srcId="{21480735-40AC-45E2-9313-EEF4E95848DE}" destId="{77942106-DD41-47EA-BFF9-B5DC0E05E292}" srcOrd="0" destOrd="0" presId="urn:microsoft.com/office/officeart/2008/layout/LinedList"/>
    <dgm:cxn modelId="{F40789E7-46C2-4824-AC41-CEB2865FCEDD}" type="presParOf" srcId="{6FF220AE-ECDB-4EEF-A8F1-3803B70E033B}" destId="{85A3D574-B65E-43D0-A0E0-28D52E958748}" srcOrd="0" destOrd="0" presId="urn:microsoft.com/office/officeart/2008/layout/LinedList"/>
    <dgm:cxn modelId="{A9B2FC45-54FD-4984-8EDF-B06ADBC31C66}" type="presParOf" srcId="{6FF220AE-ECDB-4EEF-A8F1-3803B70E033B}" destId="{F5051B23-795E-4675-81A5-451D413074D6}" srcOrd="1" destOrd="0" presId="urn:microsoft.com/office/officeart/2008/layout/LinedList"/>
    <dgm:cxn modelId="{02BFBDF5-865A-4461-9123-89DE019646BF}" type="presParOf" srcId="{F5051B23-795E-4675-81A5-451D413074D6}" destId="{77942106-DD41-47EA-BFF9-B5DC0E05E292}" srcOrd="0" destOrd="0" presId="urn:microsoft.com/office/officeart/2008/layout/LinedList"/>
    <dgm:cxn modelId="{79E88B38-0DE5-4AC1-889A-BF0E7F1B2731}" type="presParOf" srcId="{F5051B23-795E-4675-81A5-451D413074D6}" destId="{B656CE6F-7FC5-4E4F-836D-98BBCB053D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ФОРМА ДОГОВОРА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22C383C4-D519-4DE4-953E-7D3245FF9B40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40352007-88DD-4DF1-9F8B-8489EA8EEA48}" type="presOf" srcId="{920C61F8-96F1-492E-A1A9-3AAFB9CAF676}" destId="{9CE098C4-B382-495A-9B60-2033E951BFDF}" srcOrd="0" destOrd="0" presId="urn:microsoft.com/office/officeart/2008/layout/LinedList"/>
    <dgm:cxn modelId="{4E2440F2-FF1E-4F8E-BA90-CB529C273523}" type="presParOf" srcId="{2469D0E2-7249-4E68-AC55-65D0A8FE5FD9}" destId="{57CE0E9E-5969-4C25-A6D1-388EC34D0203}" srcOrd="0" destOrd="0" presId="urn:microsoft.com/office/officeart/2008/layout/LinedList"/>
    <dgm:cxn modelId="{C9E6A9E0-2C45-4D83-82E9-44570C9D981A}" type="presParOf" srcId="{2469D0E2-7249-4E68-AC55-65D0A8FE5FD9}" destId="{AC2A474D-A271-4E11-9116-81501723EF80}" srcOrd="1" destOrd="0" presId="urn:microsoft.com/office/officeart/2008/layout/LinedList"/>
    <dgm:cxn modelId="{7AF64D4F-1E34-40E0-A9EC-E5ED1B2EF540}" type="presParOf" srcId="{AC2A474D-A271-4E11-9116-81501723EF80}" destId="{9CE098C4-B382-495A-9B60-2033E951BFDF}" srcOrd="0" destOrd="0" presId="urn:microsoft.com/office/officeart/2008/layout/LinedList"/>
    <dgm:cxn modelId="{6C242D44-E9CD-40C3-BB2D-8D9AB661C436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КЛАССИФИКАЦИЯ ДОГОВОРОВ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263DA1BA-C22D-4A34-AC5B-EC0A75E1E9D2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19413CA9-4D70-45EA-8572-D9F366471B8D}" type="presOf" srcId="{920C61F8-96F1-492E-A1A9-3AAFB9CAF676}" destId="{9CE098C4-B382-495A-9B60-2033E951BFDF}" srcOrd="0" destOrd="0" presId="urn:microsoft.com/office/officeart/2008/layout/LinedList"/>
    <dgm:cxn modelId="{735F8AD9-30CB-4DB6-B4C4-DAC935118744}" type="presParOf" srcId="{2469D0E2-7249-4E68-AC55-65D0A8FE5FD9}" destId="{57CE0E9E-5969-4C25-A6D1-388EC34D0203}" srcOrd="0" destOrd="0" presId="urn:microsoft.com/office/officeart/2008/layout/LinedList"/>
    <dgm:cxn modelId="{21DE73F5-F018-4E35-9FD0-DD9554ACFF56}" type="presParOf" srcId="{2469D0E2-7249-4E68-AC55-65D0A8FE5FD9}" destId="{AC2A474D-A271-4E11-9116-81501723EF80}" srcOrd="1" destOrd="0" presId="urn:microsoft.com/office/officeart/2008/layout/LinedList"/>
    <dgm:cxn modelId="{29FE667F-6660-4952-AF58-E5BDEB13344C}" type="presParOf" srcId="{AC2A474D-A271-4E11-9116-81501723EF80}" destId="{9CE098C4-B382-495A-9B60-2033E951BFDF}" srcOrd="0" destOrd="0" presId="urn:microsoft.com/office/officeart/2008/layout/LinedList"/>
    <dgm:cxn modelId="{B7EFCB34-9B65-4C2A-A849-287245369BC1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39A3B5-268F-45B7-9D77-82B01C4565E1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66BC69-3D3E-444A-B7ED-DC30A6AFC277}">
      <dgm:prSet custT="1"/>
      <dgm:spPr/>
      <dgm:t>
        <a:bodyPr/>
        <a:lstStyle/>
        <a:p>
          <a:pPr algn="r" rtl="0"/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ИТАК: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7BEC9-F935-449E-8A2B-B536D71CC141}" type="parTrans" cxnId="{062191EE-02BF-4DC7-87C0-E6B01D02385E}">
      <dgm:prSet/>
      <dgm:spPr/>
      <dgm:t>
        <a:bodyPr/>
        <a:lstStyle/>
        <a:p>
          <a:pPr algn="r"/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E12554-0E01-4E43-AE7D-92AE8271B3BF}" type="sibTrans" cxnId="{062191EE-02BF-4DC7-87C0-E6B01D02385E}">
      <dgm:prSet/>
      <dgm:spPr/>
      <dgm:t>
        <a:bodyPr/>
        <a:lstStyle/>
        <a:p>
          <a:pPr algn="r"/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97D58-7B6D-4153-B046-A6BF0A5D5EA7}" type="pres">
      <dgm:prSet presAssocID="{F939A3B5-268F-45B7-9D77-82B01C4565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216F1A-C766-4287-9DD4-91FBA5B3CB8B}" type="pres">
      <dgm:prSet presAssocID="{E666BC69-3D3E-444A-B7ED-DC30A6AFC277}" presName="thickLine" presStyleLbl="alignNode1" presStyleIdx="0" presStyleCnt="1"/>
      <dgm:spPr/>
      <dgm:t>
        <a:bodyPr/>
        <a:lstStyle/>
        <a:p>
          <a:endParaRPr lang="ru-RU"/>
        </a:p>
      </dgm:t>
    </dgm:pt>
    <dgm:pt modelId="{6345F0E9-3486-4D59-9F41-6E1C06A39A7D}" type="pres">
      <dgm:prSet presAssocID="{E666BC69-3D3E-444A-B7ED-DC30A6AFC277}" presName="horz1" presStyleCnt="0"/>
      <dgm:spPr/>
      <dgm:t>
        <a:bodyPr/>
        <a:lstStyle/>
        <a:p>
          <a:endParaRPr lang="ru-RU"/>
        </a:p>
      </dgm:t>
    </dgm:pt>
    <dgm:pt modelId="{A5A49EB9-715F-4A2E-A04D-8FAC74027D14}" type="pres">
      <dgm:prSet presAssocID="{E666BC69-3D3E-444A-B7ED-DC30A6AFC277}" presName="tx1" presStyleLbl="revTx" presStyleIdx="0" presStyleCnt="1"/>
      <dgm:spPr/>
      <dgm:t>
        <a:bodyPr/>
        <a:lstStyle/>
        <a:p>
          <a:endParaRPr lang="ru-RU"/>
        </a:p>
      </dgm:t>
    </dgm:pt>
    <dgm:pt modelId="{CFD937D6-6B2A-45D9-88D8-E9DE8C5C744F}" type="pres">
      <dgm:prSet presAssocID="{E666BC69-3D3E-444A-B7ED-DC30A6AFC277}" presName="vert1" presStyleCnt="0"/>
      <dgm:spPr/>
      <dgm:t>
        <a:bodyPr/>
        <a:lstStyle/>
        <a:p>
          <a:endParaRPr lang="ru-RU"/>
        </a:p>
      </dgm:t>
    </dgm:pt>
  </dgm:ptLst>
  <dgm:cxnLst>
    <dgm:cxn modelId="{062191EE-02BF-4DC7-87C0-E6B01D02385E}" srcId="{F939A3B5-268F-45B7-9D77-82B01C4565E1}" destId="{E666BC69-3D3E-444A-B7ED-DC30A6AFC277}" srcOrd="0" destOrd="0" parTransId="{6C47BEC9-F935-449E-8A2B-B536D71CC141}" sibTransId="{05E12554-0E01-4E43-AE7D-92AE8271B3BF}"/>
    <dgm:cxn modelId="{F487BA60-2EE3-4D0C-9A94-A10173A916E5}" type="presOf" srcId="{E666BC69-3D3E-444A-B7ED-DC30A6AFC277}" destId="{A5A49EB9-715F-4A2E-A04D-8FAC74027D14}" srcOrd="0" destOrd="0" presId="urn:microsoft.com/office/officeart/2008/layout/LinedList"/>
    <dgm:cxn modelId="{DFA23F13-D355-4295-AAEE-4160980D364B}" type="presOf" srcId="{F939A3B5-268F-45B7-9D77-82B01C4565E1}" destId="{F7097D58-7B6D-4153-B046-A6BF0A5D5EA7}" srcOrd="0" destOrd="0" presId="urn:microsoft.com/office/officeart/2008/layout/LinedList"/>
    <dgm:cxn modelId="{9D841050-6F35-4345-BF06-ACA1F3237871}" type="presParOf" srcId="{F7097D58-7B6D-4153-B046-A6BF0A5D5EA7}" destId="{65216F1A-C766-4287-9DD4-91FBA5B3CB8B}" srcOrd="0" destOrd="0" presId="urn:microsoft.com/office/officeart/2008/layout/LinedList"/>
    <dgm:cxn modelId="{5637F757-F86B-45B6-866A-72282C7D3C57}" type="presParOf" srcId="{F7097D58-7B6D-4153-B046-A6BF0A5D5EA7}" destId="{6345F0E9-3486-4D59-9F41-6E1C06A39A7D}" srcOrd="1" destOrd="0" presId="urn:microsoft.com/office/officeart/2008/layout/LinedList"/>
    <dgm:cxn modelId="{37ACE1CE-1E74-49AF-AE87-956E1FACB4B0}" type="presParOf" srcId="{6345F0E9-3486-4D59-9F41-6E1C06A39A7D}" destId="{A5A49EB9-715F-4A2E-A04D-8FAC74027D14}" srcOrd="0" destOrd="0" presId="urn:microsoft.com/office/officeart/2008/layout/LinedList"/>
    <dgm:cxn modelId="{02BF8FE7-306F-41F0-96FD-C0BE3D0ECAAF}" type="presParOf" srcId="{6345F0E9-3486-4D59-9F41-6E1C06A39A7D}" destId="{CFD937D6-6B2A-45D9-88D8-E9DE8C5C74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74654F-D0BD-4F01-A0DD-C2EE072C5FF4}" type="doc">
      <dgm:prSet loTypeId="urn:microsoft.com/office/officeart/2008/layout/PictureStrips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1778FCE-5CC0-4F4E-B496-8FB73CCB3E11}">
      <dgm:prSet/>
      <dgm:spPr/>
      <dgm:t>
        <a:bodyPr/>
        <a:lstStyle/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Договором признается соглашение двух или нескольких лиц об установлении, изменении или прекращении гражданских прав и обязанностей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C1881B-252B-4271-BFE8-37C7B28907DA}" type="parTrans" cxnId="{1BEE804C-4E2A-4985-B554-BF85E1335B84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82A7D-92D6-480E-9693-3D7772BA77D6}" type="sibTrans" cxnId="{1BEE804C-4E2A-4985-B554-BF85E1335B84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CBEC47-383C-481B-AC20-F094FA3F7FB0}">
      <dgm:prSet/>
      <dgm:spPr/>
      <dgm:t>
        <a:bodyPr/>
        <a:lstStyle/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Стороны могут заключить договор, как предусмотренный, так и не предусмотренный законодательством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4533D-0E2A-4A90-9C50-E225CEED89FB}" type="parTrans" cxnId="{DF9D2D7C-8C5C-4946-857B-9A09702FFA5F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46301-C163-4DDF-8085-7B9203EA0169}" type="sibTrans" cxnId="{DF9D2D7C-8C5C-4946-857B-9A09702FFA5F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665D2-9605-408F-AC50-A89493467A85}">
      <dgm:prSet/>
      <dgm:spPr/>
      <dgm:t>
        <a:bodyPr/>
        <a:lstStyle/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Стороны могут заключить договор, в котором содержатся элементы различных договоров, предусмотренных законодательством (смешанный договор)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E696D-BCDE-4684-A10C-754F445CEBEE}" type="parTrans" cxnId="{4369EC58-20C3-4704-AFD3-CEBAA825728A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A9092-01A4-4E84-9991-89BBA946F828}" type="sibTrans" cxnId="{4369EC58-20C3-4704-AFD3-CEBAA825728A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62C489-828D-453B-A299-390D945A0B07}" type="pres">
      <dgm:prSet presAssocID="{7A74654F-D0BD-4F01-A0DD-C2EE072C5F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AFC93-D384-4895-AFB5-2FB2F7B6E23E}" type="pres">
      <dgm:prSet presAssocID="{C1778FCE-5CC0-4F4E-B496-8FB73CCB3E11}" presName="composite" presStyleCnt="0"/>
      <dgm:spPr/>
    </dgm:pt>
    <dgm:pt modelId="{9D39924B-C31F-4366-9A10-ADA116F3231D}" type="pres">
      <dgm:prSet presAssocID="{C1778FCE-5CC0-4F4E-B496-8FB73CCB3E1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C0BCA-DDBB-4C9F-9422-636D7BF019B3}" type="pres">
      <dgm:prSet presAssocID="{C1778FCE-5CC0-4F4E-B496-8FB73CCB3E11}" presName="rect2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C216E0-6053-460C-8D00-0368A3DBAAD0}" type="pres">
      <dgm:prSet presAssocID="{7A082A7D-92D6-480E-9693-3D7772BA77D6}" presName="sibTrans" presStyleCnt="0"/>
      <dgm:spPr/>
    </dgm:pt>
    <dgm:pt modelId="{A149FC32-F37C-4BE7-B33F-88E6E50FDFBD}" type="pres">
      <dgm:prSet presAssocID="{19CBEC47-383C-481B-AC20-F094FA3F7FB0}" presName="composite" presStyleCnt="0"/>
      <dgm:spPr/>
    </dgm:pt>
    <dgm:pt modelId="{D8689DB8-176C-4FE9-94FE-7171D07AA863}" type="pres">
      <dgm:prSet presAssocID="{19CBEC47-383C-481B-AC20-F094FA3F7FB0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FA9E0-7DC9-4ECB-9BEC-E1F3523289A2}" type="pres">
      <dgm:prSet presAssocID="{19CBEC47-383C-481B-AC20-F094FA3F7FB0}" presName="rect2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BA93C5F-5286-416D-A789-85B8D4A1D89D}" type="pres">
      <dgm:prSet presAssocID="{6D346301-C163-4DDF-8085-7B9203EA0169}" presName="sibTrans" presStyleCnt="0"/>
      <dgm:spPr/>
    </dgm:pt>
    <dgm:pt modelId="{5F33D2DE-11AB-414A-AFE6-FC5124B5D41C}" type="pres">
      <dgm:prSet presAssocID="{190665D2-9605-408F-AC50-A89493467A85}" presName="composite" presStyleCnt="0"/>
      <dgm:spPr/>
    </dgm:pt>
    <dgm:pt modelId="{4F20D290-D3D4-4F9E-9A2E-1008FC4F19C3}" type="pres">
      <dgm:prSet presAssocID="{190665D2-9605-408F-AC50-A89493467A8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D0381-CF55-411D-ACFC-BB2E9075FEE1}" type="pres">
      <dgm:prSet presAssocID="{190665D2-9605-408F-AC50-A89493467A85}" presName="rect2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369EC58-20C3-4704-AFD3-CEBAA825728A}" srcId="{7A74654F-D0BD-4F01-A0DD-C2EE072C5FF4}" destId="{190665D2-9605-408F-AC50-A89493467A85}" srcOrd="2" destOrd="0" parTransId="{018E696D-BCDE-4684-A10C-754F445CEBEE}" sibTransId="{CDDA9092-01A4-4E84-9991-89BBA946F828}"/>
    <dgm:cxn modelId="{366C7C7C-54B6-4F82-804E-1337EF5102E9}" type="presOf" srcId="{C1778FCE-5CC0-4F4E-B496-8FB73CCB3E11}" destId="{9D39924B-C31F-4366-9A10-ADA116F3231D}" srcOrd="0" destOrd="0" presId="urn:microsoft.com/office/officeart/2008/layout/PictureStrips"/>
    <dgm:cxn modelId="{1BEE804C-4E2A-4985-B554-BF85E1335B84}" srcId="{7A74654F-D0BD-4F01-A0DD-C2EE072C5FF4}" destId="{C1778FCE-5CC0-4F4E-B496-8FB73CCB3E11}" srcOrd="0" destOrd="0" parTransId="{9AC1881B-252B-4271-BFE8-37C7B28907DA}" sibTransId="{7A082A7D-92D6-480E-9693-3D7772BA77D6}"/>
    <dgm:cxn modelId="{6A755934-7DDE-436F-8A05-A7BD22BAB9A3}" type="presOf" srcId="{190665D2-9605-408F-AC50-A89493467A85}" destId="{4F20D290-D3D4-4F9E-9A2E-1008FC4F19C3}" srcOrd="0" destOrd="0" presId="urn:microsoft.com/office/officeart/2008/layout/PictureStrips"/>
    <dgm:cxn modelId="{DF9D2D7C-8C5C-4946-857B-9A09702FFA5F}" srcId="{7A74654F-D0BD-4F01-A0DD-C2EE072C5FF4}" destId="{19CBEC47-383C-481B-AC20-F094FA3F7FB0}" srcOrd="1" destOrd="0" parTransId="{7414533D-0E2A-4A90-9C50-E225CEED89FB}" sibTransId="{6D346301-C163-4DDF-8085-7B9203EA0169}"/>
    <dgm:cxn modelId="{A13DAF29-F896-416D-9162-A659AD0C2BD1}" type="presOf" srcId="{19CBEC47-383C-481B-AC20-F094FA3F7FB0}" destId="{D8689DB8-176C-4FE9-94FE-7171D07AA863}" srcOrd="0" destOrd="0" presId="urn:microsoft.com/office/officeart/2008/layout/PictureStrips"/>
    <dgm:cxn modelId="{4B78EA01-4FC4-43E0-892A-9D5F4B57A43B}" type="presOf" srcId="{7A74654F-D0BD-4F01-A0DD-C2EE072C5FF4}" destId="{8462C489-828D-453B-A299-390D945A0B07}" srcOrd="0" destOrd="0" presId="urn:microsoft.com/office/officeart/2008/layout/PictureStrips"/>
    <dgm:cxn modelId="{76040917-E2DC-45A2-8D83-6A8480B0B258}" type="presParOf" srcId="{8462C489-828D-453B-A299-390D945A0B07}" destId="{B66AFC93-D384-4895-AFB5-2FB2F7B6E23E}" srcOrd="0" destOrd="0" presId="urn:microsoft.com/office/officeart/2008/layout/PictureStrips"/>
    <dgm:cxn modelId="{8B73AA6B-EABA-4F22-A044-67BD66A21E38}" type="presParOf" srcId="{B66AFC93-D384-4895-AFB5-2FB2F7B6E23E}" destId="{9D39924B-C31F-4366-9A10-ADA116F3231D}" srcOrd="0" destOrd="0" presId="urn:microsoft.com/office/officeart/2008/layout/PictureStrips"/>
    <dgm:cxn modelId="{AF956905-3CAD-43E4-856B-691ECCBCECDD}" type="presParOf" srcId="{B66AFC93-D384-4895-AFB5-2FB2F7B6E23E}" destId="{150C0BCA-DDBB-4C9F-9422-636D7BF019B3}" srcOrd="1" destOrd="0" presId="urn:microsoft.com/office/officeart/2008/layout/PictureStrips"/>
    <dgm:cxn modelId="{25086E2E-1B09-4B30-B238-1BF672128669}" type="presParOf" srcId="{8462C489-828D-453B-A299-390D945A0B07}" destId="{E3C216E0-6053-460C-8D00-0368A3DBAAD0}" srcOrd="1" destOrd="0" presId="urn:microsoft.com/office/officeart/2008/layout/PictureStrips"/>
    <dgm:cxn modelId="{A311087A-C4EE-47DA-96C8-0AC2357AD5DD}" type="presParOf" srcId="{8462C489-828D-453B-A299-390D945A0B07}" destId="{A149FC32-F37C-4BE7-B33F-88E6E50FDFBD}" srcOrd="2" destOrd="0" presId="urn:microsoft.com/office/officeart/2008/layout/PictureStrips"/>
    <dgm:cxn modelId="{7DA776D1-0F91-4F30-92B0-EAB9FCDAACB9}" type="presParOf" srcId="{A149FC32-F37C-4BE7-B33F-88E6E50FDFBD}" destId="{D8689DB8-176C-4FE9-94FE-7171D07AA863}" srcOrd="0" destOrd="0" presId="urn:microsoft.com/office/officeart/2008/layout/PictureStrips"/>
    <dgm:cxn modelId="{4FA5D233-75AD-4DA2-A96B-1D7095552751}" type="presParOf" srcId="{A149FC32-F37C-4BE7-B33F-88E6E50FDFBD}" destId="{9C5FA9E0-7DC9-4ECB-9BEC-E1F3523289A2}" srcOrd="1" destOrd="0" presId="urn:microsoft.com/office/officeart/2008/layout/PictureStrips"/>
    <dgm:cxn modelId="{020EB2BA-ABA3-4FBB-A136-5B5846DC53F0}" type="presParOf" srcId="{8462C489-828D-453B-A299-390D945A0B07}" destId="{4BA93C5F-5286-416D-A789-85B8D4A1D89D}" srcOrd="3" destOrd="0" presId="urn:microsoft.com/office/officeart/2008/layout/PictureStrips"/>
    <dgm:cxn modelId="{D6014CF5-7AAA-4235-B005-D7943AE68EC1}" type="presParOf" srcId="{8462C489-828D-453B-A299-390D945A0B07}" destId="{5F33D2DE-11AB-414A-AFE6-FC5124B5D41C}" srcOrd="4" destOrd="0" presId="urn:microsoft.com/office/officeart/2008/layout/PictureStrips"/>
    <dgm:cxn modelId="{013F8D1B-DEEE-4C85-BBF6-990C6BD003DC}" type="presParOf" srcId="{5F33D2DE-11AB-414A-AFE6-FC5124B5D41C}" destId="{4F20D290-D3D4-4F9E-9A2E-1008FC4F19C3}" srcOrd="0" destOrd="0" presId="urn:microsoft.com/office/officeart/2008/layout/PictureStrips"/>
    <dgm:cxn modelId="{F5B4A0AE-3C96-41C3-9F0F-7F5098777F59}" type="presParOf" srcId="{5F33D2DE-11AB-414A-AFE6-FC5124B5D41C}" destId="{78ED0381-CF55-411D-ACFC-BB2E9075FEE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1DF1C1-C931-49D2-B1C5-A6951CB9A7EB}" type="doc">
      <dgm:prSet loTypeId="urn:microsoft.com/office/officeart/2008/layout/LinedList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A716CDD2-0F9B-44E9-BC01-5CDB530B18F6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Договор вступает в силу и становится обязательным для сторон с момента его заключения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0B384-D6FF-40D9-9980-BF818D7F8149}" type="parTrans" cxnId="{A5CFFCCF-86BE-47CB-91A4-003B2176C41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B8237-6127-464C-90DA-2770281A9D6B}" type="sibTrans" cxnId="{A5CFFCCF-86BE-47CB-91A4-003B2176C41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A8F7B-B633-45D4-BB75-740F5E2995FF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вправе</a:t>
          </a:r>
          <a:r>
            <a: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установить, что условия заключенного ими договора применяются к их отношениям, возникшим до заключения договора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DE883-0FBB-4D61-9C8A-8577E8FFA0B7}" type="parTrans" cxnId="{EA915568-296C-4D6A-8B9C-A9CAA6FA23E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A4CCC-75F7-4973-9E46-8246EFDB5AF0}" type="sibTrans" cxnId="{EA915568-296C-4D6A-8B9C-A9CAA6FA23E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34086-A688-43C6-8509-659441A58EA0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Если законодательством или договором предусмотрен срок действия договора, окончание этого срока влечет прекращение обязательств сторон по договору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D7479-A834-4A17-B0C1-6F42FEE382B6}" type="parTrans" cxnId="{17E15373-83BC-4A48-85A0-02B7E91CA7B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04FDE-611F-4715-AD46-21D3576F6F4F}" type="sibTrans" cxnId="{17E15373-83BC-4A48-85A0-02B7E91CA7B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7638E-4821-46A7-8B51-AB569AC72112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Договор, в котором отсутствует указание на срок его действия, признается действующим до определенного в нем момента окончания исполнения сторонами обязательства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7C7EB-C252-4532-B543-D341390ED240}" type="parTrans" cxnId="{408E97B5-00DD-4E26-8CAB-84FE7FDBAE8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7E4D8-D108-46E5-AA83-03CA8A53B05E}" type="sibTrans" cxnId="{408E97B5-00DD-4E26-8CAB-84FE7FDBAE8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ECF74-459C-4C7F-BDF3-A21557F2F78D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Окончание срока действия договора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освобождает </a:t>
          </a:r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от ответственности за его нарушение, имевшее место до истечения этого срока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182AC-A1BD-4CF7-B4BD-CCC2BCEF99D1}" type="parTrans" cxnId="{E9CE3096-FE02-4250-914D-6874F4F1CEE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7269E-1E8C-4628-A38B-C1100B05A234}" type="sibTrans" cxnId="{E9CE3096-FE02-4250-914D-6874F4F1CEE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8243E-AEBE-4927-A4FF-1D878531F410}" type="pres">
      <dgm:prSet presAssocID="{F51DF1C1-C931-49D2-B1C5-A6951CB9A7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E8D612-C16B-43F0-AF8E-55F7AB754773}" type="pres">
      <dgm:prSet presAssocID="{A716CDD2-0F9B-44E9-BC01-5CDB530B18F6}" presName="thickLine" presStyleLbl="alignNode1" presStyleIdx="0" presStyleCnt="5"/>
      <dgm:spPr/>
      <dgm:t>
        <a:bodyPr/>
        <a:lstStyle/>
        <a:p>
          <a:endParaRPr lang="ru-RU"/>
        </a:p>
      </dgm:t>
    </dgm:pt>
    <dgm:pt modelId="{92A685E5-8E29-4AD9-9075-9FF7E76AEF4D}" type="pres">
      <dgm:prSet presAssocID="{A716CDD2-0F9B-44E9-BC01-5CDB530B18F6}" presName="horz1" presStyleCnt="0"/>
      <dgm:spPr/>
      <dgm:t>
        <a:bodyPr/>
        <a:lstStyle/>
        <a:p>
          <a:endParaRPr lang="ru-RU"/>
        </a:p>
      </dgm:t>
    </dgm:pt>
    <dgm:pt modelId="{E5848B9F-32A1-450B-BFE6-88882E718DE2}" type="pres">
      <dgm:prSet presAssocID="{A716CDD2-0F9B-44E9-BC01-5CDB530B18F6}" presName="tx1" presStyleLbl="revTx" presStyleIdx="0" presStyleCnt="5"/>
      <dgm:spPr/>
      <dgm:t>
        <a:bodyPr/>
        <a:lstStyle/>
        <a:p>
          <a:endParaRPr lang="ru-RU"/>
        </a:p>
      </dgm:t>
    </dgm:pt>
    <dgm:pt modelId="{98885FCE-88A7-46C2-B6E3-4CC363DEB128}" type="pres">
      <dgm:prSet presAssocID="{A716CDD2-0F9B-44E9-BC01-5CDB530B18F6}" presName="vert1" presStyleCnt="0"/>
      <dgm:spPr/>
      <dgm:t>
        <a:bodyPr/>
        <a:lstStyle/>
        <a:p>
          <a:endParaRPr lang="ru-RU"/>
        </a:p>
      </dgm:t>
    </dgm:pt>
    <dgm:pt modelId="{09EDDA1E-1B25-48CA-9E3E-7DB7E02ED77A}" type="pres">
      <dgm:prSet presAssocID="{E2EA8F7B-B633-45D4-BB75-740F5E2995FF}" presName="thickLine" presStyleLbl="alignNode1" presStyleIdx="1" presStyleCnt="5"/>
      <dgm:spPr/>
      <dgm:t>
        <a:bodyPr/>
        <a:lstStyle/>
        <a:p>
          <a:endParaRPr lang="ru-RU"/>
        </a:p>
      </dgm:t>
    </dgm:pt>
    <dgm:pt modelId="{91BF1A92-4399-4DF8-91E0-9703EFA22C59}" type="pres">
      <dgm:prSet presAssocID="{E2EA8F7B-B633-45D4-BB75-740F5E2995FF}" presName="horz1" presStyleCnt="0"/>
      <dgm:spPr/>
      <dgm:t>
        <a:bodyPr/>
        <a:lstStyle/>
        <a:p>
          <a:endParaRPr lang="ru-RU"/>
        </a:p>
      </dgm:t>
    </dgm:pt>
    <dgm:pt modelId="{CBA4028F-36FE-49F4-A637-1815D932EEE4}" type="pres">
      <dgm:prSet presAssocID="{E2EA8F7B-B633-45D4-BB75-740F5E2995FF}" presName="tx1" presStyleLbl="revTx" presStyleIdx="1" presStyleCnt="5"/>
      <dgm:spPr/>
      <dgm:t>
        <a:bodyPr/>
        <a:lstStyle/>
        <a:p>
          <a:endParaRPr lang="ru-RU"/>
        </a:p>
      </dgm:t>
    </dgm:pt>
    <dgm:pt modelId="{DB5F7EE0-7284-4719-BE5D-143D030024F8}" type="pres">
      <dgm:prSet presAssocID="{E2EA8F7B-B633-45D4-BB75-740F5E2995FF}" presName="vert1" presStyleCnt="0"/>
      <dgm:spPr/>
      <dgm:t>
        <a:bodyPr/>
        <a:lstStyle/>
        <a:p>
          <a:endParaRPr lang="ru-RU"/>
        </a:p>
      </dgm:t>
    </dgm:pt>
    <dgm:pt modelId="{729F9B7B-3D24-4314-8B3B-5AEBD147D924}" type="pres">
      <dgm:prSet presAssocID="{3CD34086-A688-43C6-8509-659441A58EA0}" presName="thickLine" presStyleLbl="alignNode1" presStyleIdx="2" presStyleCnt="5"/>
      <dgm:spPr/>
      <dgm:t>
        <a:bodyPr/>
        <a:lstStyle/>
        <a:p>
          <a:endParaRPr lang="ru-RU"/>
        </a:p>
      </dgm:t>
    </dgm:pt>
    <dgm:pt modelId="{F1E7BC82-5799-47D0-B996-0C377D21DDB1}" type="pres">
      <dgm:prSet presAssocID="{3CD34086-A688-43C6-8509-659441A58EA0}" presName="horz1" presStyleCnt="0"/>
      <dgm:spPr/>
      <dgm:t>
        <a:bodyPr/>
        <a:lstStyle/>
        <a:p>
          <a:endParaRPr lang="ru-RU"/>
        </a:p>
      </dgm:t>
    </dgm:pt>
    <dgm:pt modelId="{96E39015-8961-4113-A7C7-CDEC49D49D04}" type="pres">
      <dgm:prSet presAssocID="{3CD34086-A688-43C6-8509-659441A58EA0}" presName="tx1" presStyleLbl="revTx" presStyleIdx="2" presStyleCnt="5"/>
      <dgm:spPr/>
      <dgm:t>
        <a:bodyPr/>
        <a:lstStyle/>
        <a:p>
          <a:endParaRPr lang="ru-RU"/>
        </a:p>
      </dgm:t>
    </dgm:pt>
    <dgm:pt modelId="{8387BF5A-888E-4415-B452-E7ABFCC71535}" type="pres">
      <dgm:prSet presAssocID="{3CD34086-A688-43C6-8509-659441A58EA0}" presName="vert1" presStyleCnt="0"/>
      <dgm:spPr/>
      <dgm:t>
        <a:bodyPr/>
        <a:lstStyle/>
        <a:p>
          <a:endParaRPr lang="ru-RU"/>
        </a:p>
      </dgm:t>
    </dgm:pt>
    <dgm:pt modelId="{49DBFB5A-AF35-4E46-81C2-B0E589EC8475}" type="pres">
      <dgm:prSet presAssocID="{4747638E-4821-46A7-8B51-AB569AC72112}" presName="thickLine" presStyleLbl="alignNode1" presStyleIdx="3" presStyleCnt="5"/>
      <dgm:spPr/>
      <dgm:t>
        <a:bodyPr/>
        <a:lstStyle/>
        <a:p>
          <a:endParaRPr lang="ru-RU"/>
        </a:p>
      </dgm:t>
    </dgm:pt>
    <dgm:pt modelId="{99B15A99-9050-453D-81E3-960797C7EE3A}" type="pres">
      <dgm:prSet presAssocID="{4747638E-4821-46A7-8B51-AB569AC72112}" presName="horz1" presStyleCnt="0"/>
      <dgm:spPr/>
      <dgm:t>
        <a:bodyPr/>
        <a:lstStyle/>
        <a:p>
          <a:endParaRPr lang="ru-RU"/>
        </a:p>
      </dgm:t>
    </dgm:pt>
    <dgm:pt modelId="{854AA56B-BCC2-41F3-9EE3-188E776A541D}" type="pres">
      <dgm:prSet presAssocID="{4747638E-4821-46A7-8B51-AB569AC72112}" presName="tx1" presStyleLbl="revTx" presStyleIdx="3" presStyleCnt="5"/>
      <dgm:spPr/>
      <dgm:t>
        <a:bodyPr/>
        <a:lstStyle/>
        <a:p>
          <a:endParaRPr lang="ru-RU"/>
        </a:p>
      </dgm:t>
    </dgm:pt>
    <dgm:pt modelId="{FF9E4C1E-0485-4E47-8E8F-4E1401D53D47}" type="pres">
      <dgm:prSet presAssocID="{4747638E-4821-46A7-8B51-AB569AC72112}" presName="vert1" presStyleCnt="0"/>
      <dgm:spPr/>
      <dgm:t>
        <a:bodyPr/>
        <a:lstStyle/>
        <a:p>
          <a:endParaRPr lang="ru-RU"/>
        </a:p>
      </dgm:t>
    </dgm:pt>
    <dgm:pt modelId="{CA1BB612-FB56-4DBB-B4F8-CEE63C26DB43}" type="pres">
      <dgm:prSet presAssocID="{752ECF74-459C-4C7F-BDF3-A21557F2F78D}" presName="thickLine" presStyleLbl="alignNode1" presStyleIdx="4" presStyleCnt="5"/>
      <dgm:spPr/>
      <dgm:t>
        <a:bodyPr/>
        <a:lstStyle/>
        <a:p>
          <a:endParaRPr lang="ru-RU"/>
        </a:p>
      </dgm:t>
    </dgm:pt>
    <dgm:pt modelId="{1CFE0BB8-2E62-4BA9-B8DF-18622CDDBE45}" type="pres">
      <dgm:prSet presAssocID="{752ECF74-459C-4C7F-BDF3-A21557F2F78D}" presName="horz1" presStyleCnt="0"/>
      <dgm:spPr/>
      <dgm:t>
        <a:bodyPr/>
        <a:lstStyle/>
        <a:p>
          <a:endParaRPr lang="ru-RU"/>
        </a:p>
      </dgm:t>
    </dgm:pt>
    <dgm:pt modelId="{EAECA474-CD29-479A-A297-87D82C968200}" type="pres">
      <dgm:prSet presAssocID="{752ECF74-459C-4C7F-BDF3-A21557F2F78D}" presName="tx1" presStyleLbl="revTx" presStyleIdx="4" presStyleCnt="5"/>
      <dgm:spPr/>
      <dgm:t>
        <a:bodyPr/>
        <a:lstStyle/>
        <a:p>
          <a:endParaRPr lang="ru-RU"/>
        </a:p>
      </dgm:t>
    </dgm:pt>
    <dgm:pt modelId="{32420F9C-1FCD-4F97-9EEB-C1E6AB3655F6}" type="pres">
      <dgm:prSet presAssocID="{752ECF74-459C-4C7F-BDF3-A21557F2F78D}" presName="vert1" presStyleCnt="0"/>
      <dgm:spPr/>
      <dgm:t>
        <a:bodyPr/>
        <a:lstStyle/>
        <a:p>
          <a:endParaRPr lang="ru-RU"/>
        </a:p>
      </dgm:t>
    </dgm:pt>
  </dgm:ptLst>
  <dgm:cxnLst>
    <dgm:cxn modelId="{E9CE3096-FE02-4250-914D-6874F4F1CEE0}" srcId="{F51DF1C1-C931-49D2-B1C5-A6951CB9A7EB}" destId="{752ECF74-459C-4C7F-BDF3-A21557F2F78D}" srcOrd="4" destOrd="0" parTransId="{480182AC-A1BD-4CF7-B4BD-CCC2BCEF99D1}" sibTransId="{4B17269E-1E8C-4628-A38B-C1100B05A234}"/>
    <dgm:cxn modelId="{EA915568-296C-4D6A-8B9C-A9CAA6FA23E6}" srcId="{F51DF1C1-C931-49D2-B1C5-A6951CB9A7EB}" destId="{E2EA8F7B-B633-45D4-BB75-740F5E2995FF}" srcOrd="1" destOrd="0" parTransId="{9CDDE883-0FBB-4D61-9C8A-8577E8FFA0B7}" sibTransId="{8F4A4CCC-75F7-4973-9E46-8246EFDB5AF0}"/>
    <dgm:cxn modelId="{17E15373-83BC-4A48-85A0-02B7E91CA7BD}" srcId="{F51DF1C1-C931-49D2-B1C5-A6951CB9A7EB}" destId="{3CD34086-A688-43C6-8509-659441A58EA0}" srcOrd="2" destOrd="0" parTransId="{FE7D7479-A834-4A17-B0C1-6F42FEE382B6}" sibTransId="{25D04FDE-611F-4715-AD46-21D3576F6F4F}"/>
    <dgm:cxn modelId="{408E97B5-00DD-4E26-8CAB-84FE7FDBAE88}" srcId="{F51DF1C1-C931-49D2-B1C5-A6951CB9A7EB}" destId="{4747638E-4821-46A7-8B51-AB569AC72112}" srcOrd="3" destOrd="0" parTransId="{AC27C7EB-C252-4532-B543-D341390ED240}" sibTransId="{D617E4D8-D108-46E5-AA83-03CA8A53B05E}"/>
    <dgm:cxn modelId="{5FA53AEF-8CA6-411C-BC7B-B5E07D977E32}" type="presOf" srcId="{752ECF74-459C-4C7F-BDF3-A21557F2F78D}" destId="{EAECA474-CD29-479A-A297-87D82C968200}" srcOrd="0" destOrd="0" presId="urn:microsoft.com/office/officeart/2008/layout/LinedList"/>
    <dgm:cxn modelId="{5AA53262-BD20-4FCC-B4FA-7A3E64206A96}" type="presOf" srcId="{F51DF1C1-C931-49D2-B1C5-A6951CB9A7EB}" destId="{0728243E-AEBE-4927-A4FF-1D878531F410}" srcOrd="0" destOrd="0" presId="urn:microsoft.com/office/officeart/2008/layout/LinedList"/>
    <dgm:cxn modelId="{C093F888-5EA9-41B6-B721-6DA8D4924D90}" type="presOf" srcId="{E2EA8F7B-B633-45D4-BB75-740F5E2995FF}" destId="{CBA4028F-36FE-49F4-A637-1815D932EEE4}" srcOrd="0" destOrd="0" presId="urn:microsoft.com/office/officeart/2008/layout/LinedList"/>
    <dgm:cxn modelId="{A5CFFCCF-86BE-47CB-91A4-003B2176C417}" srcId="{F51DF1C1-C931-49D2-B1C5-A6951CB9A7EB}" destId="{A716CDD2-0F9B-44E9-BC01-5CDB530B18F6}" srcOrd="0" destOrd="0" parTransId="{B470B384-D6FF-40D9-9980-BF818D7F8149}" sibTransId="{169B8237-6127-464C-90DA-2770281A9D6B}"/>
    <dgm:cxn modelId="{8BAE63DE-9919-40EE-BED5-D7BF17807C1E}" type="presOf" srcId="{A716CDD2-0F9B-44E9-BC01-5CDB530B18F6}" destId="{E5848B9F-32A1-450B-BFE6-88882E718DE2}" srcOrd="0" destOrd="0" presId="urn:microsoft.com/office/officeart/2008/layout/LinedList"/>
    <dgm:cxn modelId="{59E6C12F-736A-4364-B183-A3A1022E7E78}" type="presOf" srcId="{4747638E-4821-46A7-8B51-AB569AC72112}" destId="{854AA56B-BCC2-41F3-9EE3-188E776A541D}" srcOrd="0" destOrd="0" presId="urn:microsoft.com/office/officeart/2008/layout/LinedList"/>
    <dgm:cxn modelId="{EDFE347B-DDD9-4871-948F-2E967581AB67}" type="presOf" srcId="{3CD34086-A688-43C6-8509-659441A58EA0}" destId="{96E39015-8961-4113-A7C7-CDEC49D49D04}" srcOrd="0" destOrd="0" presId="urn:microsoft.com/office/officeart/2008/layout/LinedList"/>
    <dgm:cxn modelId="{0F7EF65F-6688-4F8B-9022-0504E7D6632D}" type="presParOf" srcId="{0728243E-AEBE-4927-A4FF-1D878531F410}" destId="{2BE8D612-C16B-43F0-AF8E-55F7AB754773}" srcOrd="0" destOrd="0" presId="urn:microsoft.com/office/officeart/2008/layout/LinedList"/>
    <dgm:cxn modelId="{9CF2EF05-A9D3-445A-B4F0-8FF6456C2177}" type="presParOf" srcId="{0728243E-AEBE-4927-A4FF-1D878531F410}" destId="{92A685E5-8E29-4AD9-9075-9FF7E76AEF4D}" srcOrd="1" destOrd="0" presId="urn:microsoft.com/office/officeart/2008/layout/LinedList"/>
    <dgm:cxn modelId="{5F49C66B-8747-439F-AB8C-B3C2EA98C38A}" type="presParOf" srcId="{92A685E5-8E29-4AD9-9075-9FF7E76AEF4D}" destId="{E5848B9F-32A1-450B-BFE6-88882E718DE2}" srcOrd="0" destOrd="0" presId="urn:microsoft.com/office/officeart/2008/layout/LinedList"/>
    <dgm:cxn modelId="{D47D58E1-192F-4E6A-A57B-8632FA714739}" type="presParOf" srcId="{92A685E5-8E29-4AD9-9075-9FF7E76AEF4D}" destId="{98885FCE-88A7-46C2-B6E3-4CC363DEB128}" srcOrd="1" destOrd="0" presId="urn:microsoft.com/office/officeart/2008/layout/LinedList"/>
    <dgm:cxn modelId="{78A03056-9FE6-4D9D-9253-50419BA04936}" type="presParOf" srcId="{0728243E-AEBE-4927-A4FF-1D878531F410}" destId="{09EDDA1E-1B25-48CA-9E3E-7DB7E02ED77A}" srcOrd="2" destOrd="0" presId="urn:microsoft.com/office/officeart/2008/layout/LinedList"/>
    <dgm:cxn modelId="{81E5AD8E-508D-4139-81E3-162BFFECF300}" type="presParOf" srcId="{0728243E-AEBE-4927-A4FF-1D878531F410}" destId="{91BF1A92-4399-4DF8-91E0-9703EFA22C59}" srcOrd="3" destOrd="0" presId="urn:microsoft.com/office/officeart/2008/layout/LinedList"/>
    <dgm:cxn modelId="{D8ACE131-C649-4320-9FEC-8CF2A8EA812D}" type="presParOf" srcId="{91BF1A92-4399-4DF8-91E0-9703EFA22C59}" destId="{CBA4028F-36FE-49F4-A637-1815D932EEE4}" srcOrd="0" destOrd="0" presId="urn:microsoft.com/office/officeart/2008/layout/LinedList"/>
    <dgm:cxn modelId="{3C797508-584D-4D21-8288-5236445F0881}" type="presParOf" srcId="{91BF1A92-4399-4DF8-91E0-9703EFA22C59}" destId="{DB5F7EE0-7284-4719-BE5D-143D030024F8}" srcOrd="1" destOrd="0" presId="urn:microsoft.com/office/officeart/2008/layout/LinedList"/>
    <dgm:cxn modelId="{1A8B75C1-E4ED-4883-8414-DA56C5DC81FC}" type="presParOf" srcId="{0728243E-AEBE-4927-A4FF-1D878531F410}" destId="{729F9B7B-3D24-4314-8B3B-5AEBD147D924}" srcOrd="4" destOrd="0" presId="urn:microsoft.com/office/officeart/2008/layout/LinedList"/>
    <dgm:cxn modelId="{4AD32AB7-8393-478B-A119-777CDF6FEFC4}" type="presParOf" srcId="{0728243E-AEBE-4927-A4FF-1D878531F410}" destId="{F1E7BC82-5799-47D0-B996-0C377D21DDB1}" srcOrd="5" destOrd="0" presId="urn:microsoft.com/office/officeart/2008/layout/LinedList"/>
    <dgm:cxn modelId="{F8E3E111-9513-4C1C-B082-162225E0A2C6}" type="presParOf" srcId="{F1E7BC82-5799-47D0-B996-0C377D21DDB1}" destId="{96E39015-8961-4113-A7C7-CDEC49D49D04}" srcOrd="0" destOrd="0" presId="urn:microsoft.com/office/officeart/2008/layout/LinedList"/>
    <dgm:cxn modelId="{90B6AD98-A122-42AC-9A0D-9DE632B986C5}" type="presParOf" srcId="{F1E7BC82-5799-47D0-B996-0C377D21DDB1}" destId="{8387BF5A-888E-4415-B452-E7ABFCC71535}" srcOrd="1" destOrd="0" presId="urn:microsoft.com/office/officeart/2008/layout/LinedList"/>
    <dgm:cxn modelId="{D748CE3A-46E5-4D47-BC93-363FDE049DDB}" type="presParOf" srcId="{0728243E-AEBE-4927-A4FF-1D878531F410}" destId="{49DBFB5A-AF35-4E46-81C2-B0E589EC8475}" srcOrd="6" destOrd="0" presId="urn:microsoft.com/office/officeart/2008/layout/LinedList"/>
    <dgm:cxn modelId="{DE240A1E-547F-4F37-8F74-25E174A3997C}" type="presParOf" srcId="{0728243E-AEBE-4927-A4FF-1D878531F410}" destId="{99B15A99-9050-453D-81E3-960797C7EE3A}" srcOrd="7" destOrd="0" presId="urn:microsoft.com/office/officeart/2008/layout/LinedList"/>
    <dgm:cxn modelId="{68201102-95E4-411A-9A21-DBB39E7167A3}" type="presParOf" srcId="{99B15A99-9050-453D-81E3-960797C7EE3A}" destId="{854AA56B-BCC2-41F3-9EE3-188E776A541D}" srcOrd="0" destOrd="0" presId="urn:microsoft.com/office/officeart/2008/layout/LinedList"/>
    <dgm:cxn modelId="{474D9C78-2685-4E3B-A826-78C3A7CD1AA3}" type="presParOf" srcId="{99B15A99-9050-453D-81E3-960797C7EE3A}" destId="{FF9E4C1E-0485-4E47-8E8F-4E1401D53D47}" srcOrd="1" destOrd="0" presId="urn:microsoft.com/office/officeart/2008/layout/LinedList"/>
    <dgm:cxn modelId="{A81CFAC0-3832-424B-BB34-1624E9FA2417}" type="presParOf" srcId="{0728243E-AEBE-4927-A4FF-1D878531F410}" destId="{CA1BB612-FB56-4DBB-B4F8-CEE63C26DB43}" srcOrd="8" destOrd="0" presId="urn:microsoft.com/office/officeart/2008/layout/LinedList"/>
    <dgm:cxn modelId="{6A2D6309-4E9C-457A-94BC-7CD059A9CDB0}" type="presParOf" srcId="{0728243E-AEBE-4927-A4FF-1D878531F410}" destId="{1CFE0BB8-2E62-4BA9-B8DF-18622CDDBE45}" srcOrd="9" destOrd="0" presId="urn:microsoft.com/office/officeart/2008/layout/LinedList"/>
    <dgm:cxn modelId="{7F09C1C0-490A-4F88-A2D0-9EB0534FD745}" type="presParOf" srcId="{1CFE0BB8-2E62-4BA9-B8DF-18622CDDBE45}" destId="{EAECA474-CD29-479A-A297-87D82C968200}" srcOrd="0" destOrd="0" presId="urn:microsoft.com/office/officeart/2008/layout/LinedList"/>
    <dgm:cxn modelId="{03B17D3E-F70D-44A2-B35A-01E8A7405DCC}" type="presParOf" srcId="{1CFE0BB8-2E62-4BA9-B8DF-18622CDDBE45}" destId="{32420F9C-1FCD-4F97-9EEB-C1E6AB3655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ДЕЙСТВИЕ ДОГОВОРА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AD7A0F81-72AA-45B2-B69B-84BD4A74A458}" type="presOf" srcId="{920C61F8-96F1-492E-A1A9-3AAFB9CAF676}" destId="{9CE098C4-B382-495A-9B60-2033E951BFDF}" srcOrd="0" destOrd="0" presId="urn:microsoft.com/office/officeart/2008/layout/LinedList"/>
    <dgm:cxn modelId="{112BAFA1-0E4B-4A62-96BD-E0C4A9F73846}" type="presOf" srcId="{7C2C19CC-3508-4240-8293-DAF96CFEDE0F}" destId="{2469D0E2-7249-4E68-AC55-65D0A8FE5FD9}" srcOrd="0" destOrd="0" presId="urn:microsoft.com/office/officeart/2008/layout/LinedList"/>
    <dgm:cxn modelId="{C1A38CF7-2973-403A-88F2-3788CE102EE0}" type="presParOf" srcId="{2469D0E2-7249-4E68-AC55-65D0A8FE5FD9}" destId="{57CE0E9E-5969-4C25-A6D1-388EC34D0203}" srcOrd="0" destOrd="0" presId="urn:microsoft.com/office/officeart/2008/layout/LinedList"/>
    <dgm:cxn modelId="{2B7C6CC4-7A56-41D2-B650-E94AEF171F86}" type="presParOf" srcId="{2469D0E2-7249-4E68-AC55-65D0A8FE5FD9}" destId="{AC2A474D-A271-4E11-9116-81501723EF80}" srcOrd="1" destOrd="0" presId="urn:microsoft.com/office/officeart/2008/layout/LinedList"/>
    <dgm:cxn modelId="{309260E6-54F6-4243-9A0C-E69381F5F618}" type="presParOf" srcId="{AC2A474D-A271-4E11-9116-81501723EF80}" destId="{9CE098C4-B382-495A-9B60-2033E951BFDF}" srcOrd="0" destOrd="0" presId="urn:microsoft.com/office/officeart/2008/layout/LinedList"/>
    <dgm:cxn modelId="{145526CA-2067-457D-9337-B83DEC6717D6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Предварительный договор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126D0EC0-1C4B-4498-B3B1-DB2E489661ED}" type="presOf" srcId="{7C2C19CC-3508-4240-8293-DAF96CFEDE0F}" destId="{2469D0E2-7249-4E68-AC55-65D0A8FE5FD9}" srcOrd="0" destOrd="0" presId="urn:microsoft.com/office/officeart/2008/layout/LinedList"/>
    <dgm:cxn modelId="{49B7D7E5-3A3C-4D02-96F3-5E12D841F4DC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B50E3889-C432-4FAE-9DB2-03FFFF7E10D0}" type="presParOf" srcId="{2469D0E2-7249-4E68-AC55-65D0A8FE5FD9}" destId="{57CE0E9E-5969-4C25-A6D1-388EC34D0203}" srcOrd="0" destOrd="0" presId="urn:microsoft.com/office/officeart/2008/layout/LinedList"/>
    <dgm:cxn modelId="{D2555506-3163-4EE7-99AF-20043CBBA0B4}" type="presParOf" srcId="{2469D0E2-7249-4E68-AC55-65D0A8FE5FD9}" destId="{AC2A474D-A271-4E11-9116-81501723EF80}" srcOrd="1" destOrd="0" presId="urn:microsoft.com/office/officeart/2008/layout/LinedList"/>
    <dgm:cxn modelId="{25734688-656A-4A0A-B519-116F9D2AE85B}" type="presParOf" srcId="{AC2A474D-A271-4E11-9116-81501723EF80}" destId="{9CE098C4-B382-495A-9B60-2033E951BFDF}" srcOrd="0" destOrd="0" presId="urn:microsoft.com/office/officeart/2008/layout/LinedList"/>
    <dgm:cxn modelId="{8BB911D8-D6A4-48BF-8076-A21E3BDA8800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ПУБЛИЧНЫЙ ДОГОВОР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BC6DDF13-65E2-4629-A490-60CA2806A1C2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C93EEC95-AE96-4747-AD12-9C1DFC529B68}" type="presOf" srcId="{7C2C19CC-3508-4240-8293-DAF96CFEDE0F}" destId="{2469D0E2-7249-4E68-AC55-65D0A8FE5FD9}" srcOrd="0" destOrd="0" presId="urn:microsoft.com/office/officeart/2008/layout/LinedList"/>
    <dgm:cxn modelId="{416C1C44-7CE8-4929-84F6-CAFA276D744A}" type="presParOf" srcId="{2469D0E2-7249-4E68-AC55-65D0A8FE5FD9}" destId="{57CE0E9E-5969-4C25-A6D1-388EC34D0203}" srcOrd="0" destOrd="0" presId="urn:microsoft.com/office/officeart/2008/layout/LinedList"/>
    <dgm:cxn modelId="{53034EF8-3726-4A80-BAE3-087E22791DD8}" type="presParOf" srcId="{2469D0E2-7249-4E68-AC55-65D0A8FE5FD9}" destId="{AC2A474D-A271-4E11-9116-81501723EF80}" srcOrd="1" destOrd="0" presId="urn:microsoft.com/office/officeart/2008/layout/LinedList"/>
    <dgm:cxn modelId="{7FAFA928-F4E1-46C4-8DFD-2EBA19CE953D}" type="presParOf" srcId="{AC2A474D-A271-4E11-9116-81501723EF80}" destId="{9CE098C4-B382-495A-9B60-2033E951BFDF}" srcOrd="0" destOrd="0" presId="urn:microsoft.com/office/officeart/2008/layout/LinedList"/>
    <dgm:cxn modelId="{0AFAA093-E1F7-4F5C-B2F3-0E35785F996D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ПУБЛИЧНЫЙ ДОГОВОР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  <dgm:t>
        <a:bodyPr/>
        <a:lstStyle/>
        <a:p>
          <a:endParaRPr lang="ru-RU"/>
        </a:p>
      </dgm:t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6226B716-92EF-45EB-B6F6-86AE7E97D4BD}" type="presOf" srcId="{920C61F8-96F1-492E-A1A9-3AAFB9CAF676}" destId="{9CE098C4-B382-495A-9B60-2033E951BFDF}" srcOrd="0" destOrd="0" presId="urn:microsoft.com/office/officeart/2008/layout/LinedList"/>
    <dgm:cxn modelId="{386543FA-8767-4F82-A495-FC8CB966EEDF}" type="presOf" srcId="{7C2C19CC-3508-4240-8293-DAF96CFEDE0F}" destId="{2469D0E2-7249-4E68-AC55-65D0A8FE5FD9}" srcOrd="0" destOrd="0" presId="urn:microsoft.com/office/officeart/2008/layout/LinedList"/>
    <dgm:cxn modelId="{D5E50BA3-E58C-4B58-BF07-38C3762554D0}" type="presParOf" srcId="{2469D0E2-7249-4E68-AC55-65D0A8FE5FD9}" destId="{57CE0E9E-5969-4C25-A6D1-388EC34D0203}" srcOrd="0" destOrd="0" presId="urn:microsoft.com/office/officeart/2008/layout/LinedList"/>
    <dgm:cxn modelId="{E6E175CE-9C43-4859-80AF-BB7F0EF5EDE7}" type="presParOf" srcId="{2469D0E2-7249-4E68-AC55-65D0A8FE5FD9}" destId="{AC2A474D-A271-4E11-9116-81501723EF80}" srcOrd="1" destOrd="0" presId="urn:microsoft.com/office/officeart/2008/layout/LinedList"/>
    <dgm:cxn modelId="{DB2485B1-266C-4249-95CE-EE6AE9B27FDB}" type="presParOf" srcId="{AC2A474D-A271-4E11-9116-81501723EF80}" destId="{9CE098C4-B382-495A-9B60-2033E951BFDF}" srcOrd="0" destOrd="0" presId="urn:microsoft.com/office/officeart/2008/layout/LinedList"/>
    <dgm:cxn modelId="{2CA4FA55-24E8-4F26-8B71-1A5EF8065273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 ПРИСОЕДИНЕНИЯ</a:t>
          </a:r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1D56B7FC-0F6E-4429-B836-5765DF1DD20B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1F427344-D3AB-47EA-B9A0-5C373DB074AD}" type="presOf" srcId="{920C61F8-96F1-492E-A1A9-3AAFB9CAF676}" destId="{9CE098C4-B382-495A-9B60-2033E951BFDF}" srcOrd="0" destOrd="0" presId="urn:microsoft.com/office/officeart/2008/layout/LinedList"/>
    <dgm:cxn modelId="{2CE441BB-B7A3-4C4F-A822-0EF3310FC4A3}" type="presParOf" srcId="{2469D0E2-7249-4E68-AC55-65D0A8FE5FD9}" destId="{57CE0E9E-5969-4C25-A6D1-388EC34D0203}" srcOrd="0" destOrd="0" presId="urn:microsoft.com/office/officeart/2008/layout/LinedList"/>
    <dgm:cxn modelId="{7C4E0D9A-3299-4C87-89AC-A73FE3664FAB}" type="presParOf" srcId="{2469D0E2-7249-4E68-AC55-65D0A8FE5FD9}" destId="{AC2A474D-A271-4E11-9116-81501723EF80}" srcOrd="1" destOrd="0" presId="urn:microsoft.com/office/officeart/2008/layout/LinedList"/>
    <dgm:cxn modelId="{95A4AB9E-352A-4A4A-9200-6CAD7224E86A}" type="presParOf" srcId="{AC2A474D-A271-4E11-9116-81501723EF80}" destId="{9CE098C4-B382-495A-9B60-2033E951BFDF}" srcOrd="0" destOrd="0" presId="urn:microsoft.com/office/officeart/2008/layout/LinedList"/>
    <dgm:cxn modelId="{B9BD1C40-5E62-49C1-9329-C5ED60E5AD35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ПОДХОДЫ К РАСКРЫТИЮ СУЩНОСТИ «ДОГОВОРА»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16E4B81C-282F-45B2-A170-24EF7428F2DD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4CC697BE-7FB0-4DF3-9822-9746E0D2ACB6}" type="presOf" srcId="{7C2C19CC-3508-4240-8293-DAF96CFEDE0F}" destId="{2469D0E2-7249-4E68-AC55-65D0A8FE5FD9}" srcOrd="0" destOrd="0" presId="urn:microsoft.com/office/officeart/2008/layout/LinedList"/>
    <dgm:cxn modelId="{09F8562A-883C-4E07-B383-2684C00186AD}" type="presParOf" srcId="{2469D0E2-7249-4E68-AC55-65D0A8FE5FD9}" destId="{57CE0E9E-5969-4C25-A6D1-388EC34D0203}" srcOrd="0" destOrd="0" presId="urn:microsoft.com/office/officeart/2008/layout/LinedList"/>
    <dgm:cxn modelId="{9D125045-8596-4B5F-92D0-5F9769FCF1A3}" type="presParOf" srcId="{2469D0E2-7249-4E68-AC55-65D0A8FE5FD9}" destId="{AC2A474D-A271-4E11-9116-81501723EF80}" srcOrd="1" destOrd="0" presId="urn:microsoft.com/office/officeart/2008/layout/LinedList"/>
    <dgm:cxn modelId="{FEF7AC08-804E-4FA5-A5EA-E22CC0AA2768}" type="presParOf" srcId="{AC2A474D-A271-4E11-9116-81501723EF80}" destId="{9CE098C4-B382-495A-9B60-2033E951BFDF}" srcOrd="0" destOrd="0" presId="urn:microsoft.com/office/officeart/2008/layout/LinedList"/>
    <dgm:cxn modelId="{44F719ED-7176-4E8A-BED8-099816D543BE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ПРАВО НА РАСТОРЖЕНИЕ ДОГОВОРА ПРИСОЕДИНЕНИЯ</a:t>
          </a:r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163136FE-E301-4428-B036-39D73F80C31F}" type="presOf" srcId="{920C61F8-96F1-492E-A1A9-3AAFB9CAF676}" destId="{9CE098C4-B382-495A-9B60-2033E951BFDF}" srcOrd="0" destOrd="0" presId="urn:microsoft.com/office/officeart/2008/layout/LinedList"/>
    <dgm:cxn modelId="{9B342DBA-7190-42B3-BA34-524A0A7109CE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EE2C8067-E784-4EF1-88E9-DD0D8FF69872}" type="presParOf" srcId="{2469D0E2-7249-4E68-AC55-65D0A8FE5FD9}" destId="{57CE0E9E-5969-4C25-A6D1-388EC34D0203}" srcOrd="0" destOrd="0" presId="urn:microsoft.com/office/officeart/2008/layout/LinedList"/>
    <dgm:cxn modelId="{55783FC8-2174-4DD2-968C-CF46977A80A2}" type="presParOf" srcId="{2469D0E2-7249-4E68-AC55-65D0A8FE5FD9}" destId="{AC2A474D-A271-4E11-9116-81501723EF80}" srcOrd="1" destOrd="0" presId="urn:microsoft.com/office/officeart/2008/layout/LinedList"/>
    <dgm:cxn modelId="{6E4A4A83-0435-4E40-8AB6-74428EB2D7DE}" type="presParOf" srcId="{AC2A474D-A271-4E11-9116-81501723EF80}" destId="{9CE098C4-B382-495A-9B60-2033E951BFDF}" srcOrd="0" destOrd="0" presId="urn:microsoft.com/office/officeart/2008/layout/LinedList"/>
    <dgm:cxn modelId="{70544D8D-375B-43E1-AEE5-9152B95614E2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ДОГОВОРЫ В ПОЛЬЗУ </a:t>
          </a:r>
          <a:br>
            <a:rPr lang="ru-RU" sz="2400" b="1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ТРЕТЬИХ ЛИЦ</a:t>
          </a:r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2819256B-C19A-4751-9474-806741887A5D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AFFEB990-6ADD-47B9-A7A4-7504D9A5E054}" type="presOf" srcId="{7C2C19CC-3508-4240-8293-DAF96CFEDE0F}" destId="{2469D0E2-7249-4E68-AC55-65D0A8FE5FD9}" srcOrd="0" destOrd="0" presId="urn:microsoft.com/office/officeart/2008/layout/LinedList"/>
    <dgm:cxn modelId="{CCD60B40-817E-48FD-9B08-02783A12413D}" type="presParOf" srcId="{2469D0E2-7249-4E68-AC55-65D0A8FE5FD9}" destId="{57CE0E9E-5969-4C25-A6D1-388EC34D0203}" srcOrd="0" destOrd="0" presId="urn:microsoft.com/office/officeart/2008/layout/LinedList"/>
    <dgm:cxn modelId="{5BE52CB0-59B5-4C64-B5FF-8D846A690488}" type="presParOf" srcId="{2469D0E2-7249-4E68-AC55-65D0A8FE5FD9}" destId="{AC2A474D-A271-4E11-9116-81501723EF80}" srcOrd="1" destOrd="0" presId="urn:microsoft.com/office/officeart/2008/layout/LinedList"/>
    <dgm:cxn modelId="{EF81C612-C100-4664-9C99-851FCBE6318A}" type="presParOf" srcId="{AC2A474D-A271-4E11-9116-81501723EF80}" destId="{9CE098C4-B382-495A-9B60-2033E951BFDF}" srcOrd="0" destOrd="0" presId="urn:microsoft.com/office/officeart/2008/layout/LinedList"/>
    <dgm:cxn modelId="{751B0ABC-7F55-4BB5-9803-0B43725B3DF2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 ДОГОВОРА</a:t>
          </a:r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87A4CBF8-9519-4EC6-8194-3A5039EAA352}" type="presOf" srcId="{920C61F8-96F1-492E-A1A9-3AAFB9CAF676}" destId="{9CE098C4-B382-495A-9B60-2033E951BFDF}" srcOrd="0" destOrd="0" presId="urn:microsoft.com/office/officeart/2008/layout/LinedList"/>
    <dgm:cxn modelId="{B1E30759-6FEA-4869-81F7-D06F5E5D716F}" type="presOf" srcId="{7C2C19CC-3508-4240-8293-DAF96CFEDE0F}" destId="{2469D0E2-7249-4E68-AC55-65D0A8FE5FD9}" srcOrd="0" destOrd="0" presId="urn:microsoft.com/office/officeart/2008/layout/LinedList"/>
    <dgm:cxn modelId="{CF364509-D547-49FB-B4D0-2F181A076F93}" type="presParOf" srcId="{2469D0E2-7249-4E68-AC55-65D0A8FE5FD9}" destId="{57CE0E9E-5969-4C25-A6D1-388EC34D0203}" srcOrd="0" destOrd="0" presId="urn:microsoft.com/office/officeart/2008/layout/LinedList"/>
    <dgm:cxn modelId="{68174B41-1D81-466C-8F7C-27259E7D9F5E}" type="presParOf" srcId="{2469D0E2-7249-4E68-AC55-65D0A8FE5FD9}" destId="{AC2A474D-A271-4E11-9116-81501723EF80}" srcOrd="1" destOrd="0" presId="urn:microsoft.com/office/officeart/2008/layout/LinedList"/>
    <dgm:cxn modelId="{3E98EE1D-2B95-454A-8757-85C2B86BC2C6}" type="presParOf" srcId="{AC2A474D-A271-4E11-9116-81501723EF80}" destId="{9CE098C4-B382-495A-9B60-2033E951BFDF}" srcOrd="0" destOrd="0" presId="urn:microsoft.com/office/officeart/2008/layout/LinedList"/>
    <dgm:cxn modelId="{8D27DC63-ECF9-4D46-B0DE-B7033AB227DE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1231221-7B08-4F5C-AEB9-4FD855B7AC50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60FA945-D76E-44DB-8EB0-61FC1F0ECF77}">
      <dgm:prSet custT="1"/>
      <dgm:spPr/>
      <dgm:t>
        <a:bodyPr/>
        <a:lstStyle/>
        <a:p>
          <a:pPr algn="l" rtl="0"/>
          <a:r>
            <a:rPr lang="ru-RU" sz="2300" smtClean="0">
              <a:latin typeface="Arial" panose="020B0604020202020204" pitchFamily="34" charset="0"/>
              <a:cs typeface="Arial" panose="020B0604020202020204" pitchFamily="34" charset="0"/>
            </a:rPr>
            <a:t>Намерение заключить договор (действительное намерение)</a:t>
          </a:r>
          <a:endParaRPr lang="ru-RU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7ABD8-ABBF-4DA8-9B54-08C243121DC0}" type="parTrans" cxnId="{1F3171DE-F071-44F0-9C76-A19A77AC6766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AA9FF7-DD41-4272-B7F2-5716BDF6495E}" type="sibTrans" cxnId="{1F3171DE-F071-44F0-9C76-A19A77AC6766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11F17-53AC-482A-A941-BDB43AFB5889}">
      <dgm:prSet/>
      <dgm:spPr/>
      <dgm:t>
        <a:bodyPr/>
        <a:lstStyle/>
        <a:p>
          <a:pPr algn="l" rtl="0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Достаточная определенность (зависит от вида договора)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9A864-DC71-42FF-BFC8-182702CD8A60}" type="parTrans" cxnId="{DA9DF0F8-C67F-434A-9196-AA1D7D80C59E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AF4AA6-F7BF-4FC1-A08A-189AA21FB1C9}" type="sibTrans" cxnId="{DA9DF0F8-C67F-434A-9196-AA1D7D80C59E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28DA40-8D30-4578-9911-8F8CA5480EDF}" type="pres">
      <dgm:prSet presAssocID="{41231221-7B08-4F5C-AEB9-4FD855B7AC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DA289C-63A6-443B-B209-7269173C628F}" type="pres">
      <dgm:prSet presAssocID="{760FA945-D76E-44DB-8EB0-61FC1F0ECF7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127EB1-6436-4C0F-9774-B509358B9417}" type="pres">
      <dgm:prSet presAssocID="{760FA945-D76E-44DB-8EB0-61FC1F0ECF77}" presName="rootComposite1" presStyleCnt="0"/>
      <dgm:spPr/>
      <dgm:t>
        <a:bodyPr/>
        <a:lstStyle/>
        <a:p>
          <a:endParaRPr lang="ru-RU"/>
        </a:p>
      </dgm:t>
    </dgm:pt>
    <dgm:pt modelId="{D6D47DD2-C848-4924-9B22-0D89072BBA38}" type="pres">
      <dgm:prSet presAssocID="{760FA945-D76E-44DB-8EB0-61FC1F0ECF77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776FD05-375C-470A-93EE-8BEE90698204}" type="pres">
      <dgm:prSet presAssocID="{760FA945-D76E-44DB-8EB0-61FC1F0ECF77}" presName="titleText1" presStyleLbl="fgAcc0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3C08E17B-F6F5-4876-BBA6-9F3B880865F6}" type="pres">
      <dgm:prSet presAssocID="{760FA945-D76E-44DB-8EB0-61FC1F0ECF7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25DA58-7A39-40DD-945B-5981C2062BCF}" type="pres">
      <dgm:prSet presAssocID="{760FA945-D76E-44DB-8EB0-61FC1F0ECF77}" presName="hierChild2" presStyleCnt="0"/>
      <dgm:spPr/>
      <dgm:t>
        <a:bodyPr/>
        <a:lstStyle/>
        <a:p>
          <a:endParaRPr lang="ru-RU"/>
        </a:p>
      </dgm:t>
    </dgm:pt>
    <dgm:pt modelId="{03ECF93F-8003-4F70-89D5-F7193DBF2A18}" type="pres">
      <dgm:prSet presAssocID="{760FA945-D76E-44DB-8EB0-61FC1F0ECF77}" presName="hierChild3" presStyleCnt="0"/>
      <dgm:spPr/>
      <dgm:t>
        <a:bodyPr/>
        <a:lstStyle/>
        <a:p>
          <a:endParaRPr lang="ru-RU"/>
        </a:p>
      </dgm:t>
    </dgm:pt>
    <dgm:pt modelId="{2B818F2D-83D0-470B-B4B3-828D5521B275}" type="pres">
      <dgm:prSet presAssocID="{9D511F17-53AC-482A-A941-BDB43AFB588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DE85537-E6E7-4CC9-B37D-3F68FFFF1D93}" type="pres">
      <dgm:prSet presAssocID="{9D511F17-53AC-482A-A941-BDB43AFB5889}" presName="rootComposite1" presStyleCnt="0"/>
      <dgm:spPr/>
      <dgm:t>
        <a:bodyPr/>
        <a:lstStyle/>
        <a:p>
          <a:endParaRPr lang="ru-RU"/>
        </a:p>
      </dgm:t>
    </dgm:pt>
    <dgm:pt modelId="{F98C57A2-709C-4AA7-823A-33B95F0F958B}" type="pres">
      <dgm:prSet presAssocID="{9D511F17-53AC-482A-A941-BDB43AFB5889}" presName="rootText1" presStyleLbl="node0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16AB9AF-0664-47A2-BC61-DC4EB0652910}" type="pres">
      <dgm:prSet presAssocID="{9D511F17-53AC-482A-A941-BDB43AFB5889}" presName="titleText1" presStyleLbl="fgAcc0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7024988-9AFA-439C-99CE-68C8AE5C55DA}" type="pres">
      <dgm:prSet presAssocID="{9D511F17-53AC-482A-A941-BDB43AFB58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D8529D-ECE8-4214-AE93-A1C72EF1EF8E}" type="pres">
      <dgm:prSet presAssocID="{9D511F17-53AC-482A-A941-BDB43AFB5889}" presName="hierChild2" presStyleCnt="0"/>
      <dgm:spPr/>
      <dgm:t>
        <a:bodyPr/>
        <a:lstStyle/>
        <a:p>
          <a:endParaRPr lang="ru-RU"/>
        </a:p>
      </dgm:t>
    </dgm:pt>
    <dgm:pt modelId="{83F49819-E1A9-4444-B814-185868E37D1D}" type="pres">
      <dgm:prSet presAssocID="{9D511F17-53AC-482A-A941-BDB43AFB5889}" presName="hierChild3" presStyleCnt="0"/>
      <dgm:spPr/>
      <dgm:t>
        <a:bodyPr/>
        <a:lstStyle/>
        <a:p>
          <a:endParaRPr lang="ru-RU"/>
        </a:p>
      </dgm:t>
    </dgm:pt>
  </dgm:ptLst>
  <dgm:cxnLst>
    <dgm:cxn modelId="{8D660703-AFA2-4D8F-94A7-3AEF26A989BE}" type="presOf" srcId="{41231221-7B08-4F5C-AEB9-4FD855B7AC50}" destId="{BC28DA40-8D30-4578-9911-8F8CA5480EDF}" srcOrd="0" destOrd="0" presId="urn:microsoft.com/office/officeart/2008/layout/NameandTitleOrganizationalChart"/>
    <dgm:cxn modelId="{A94F836C-2012-4E00-828A-7EE6D1C75E37}" type="presOf" srcId="{760FA945-D76E-44DB-8EB0-61FC1F0ECF77}" destId="{D6D47DD2-C848-4924-9B22-0D89072BBA38}" srcOrd="0" destOrd="0" presId="urn:microsoft.com/office/officeart/2008/layout/NameandTitleOrganizationalChart"/>
    <dgm:cxn modelId="{BFF40970-19CF-4C86-AC94-D54B151DF70A}" type="presOf" srcId="{28AF4AA6-F7BF-4FC1-A08A-189AA21FB1C9}" destId="{816AB9AF-0664-47A2-BC61-DC4EB0652910}" srcOrd="0" destOrd="0" presId="urn:microsoft.com/office/officeart/2008/layout/NameandTitleOrganizationalChart"/>
    <dgm:cxn modelId="{DA9DF0F8-C67F-434A-9196-AA1D7D80C59E}" srcId="{41231221-7B08-4F5C-AEB9-4FD855B7AC50}" destId="{9D511F17-53AC-482A-A941-BDB43AFB5889}" srcOrd="1" destOrd="0" parTransId="{A189A864-DC71-42FF-BFC8-182702CD8A60}" sibTransId="{28AF4AA6-F7BF-4FC1-A08A-189AA21FB1C9}"/>
    <dgm:cxn modelId="{1F3171DE-F071-44F0-9C76-A19A77AC6766}" srcId="{41231221-7B08-4F5C-AEB9-4FD855B7AC50}" destId="{760FA945-D76E-44DB-8EB0-61FC1F0ECF77}" srcOrd="0" destOrd="0" parTransId="{5E67ABD8-ABBF-4DA8-9B54-08C243121DC0}" sibTransId="{D1AA9FF7-DD41-4272-B7F2-5716BDF6495E}"/>
    <dgm:cxn modelId="{3513465A-2773-4000-9BD1-7CCE1AD0B465}" type="presOf" srcId="{9D511F17-53AC-482A-A941-BDB43AFB5889}" destId="{17024988-9AFA-439C-99CE-68C8AE5C55DA}" srcOrd="1" destOrd="0" presId="urn:microsoft.com/office/officeart/2008/layout/NameandTitleOrganizationalChart"/>
    <dgm:cxn modelId="{20E72FBE-AA5C-4AB7-9301-56D6C2446071}" type="presOf" srcId="{9D511F17-53AC-482A-A941-BDB43AFB5889}" destId="{F98C57A2-709C-4AA7-823A-33B95F0F958B}" srcOrd="0" destOrd="0" presId="urn:microsoft.com/office/officeart/2008/layout/NameandTitleOrganizationalChart"/>
    <dgm:cxn modelId="{569BF34A-46D1-468B-97D0-0B93FA4634D2}" type="presOf" srcId="{D1AA9FF7-DD41-4272-B7F2-5716BDF6495E}" destId="{4776FD05-375C-470A-93EE-8BEE90698204}" srcOrd="0" destOrd="0" presId="urn:microsoft.com/office/officeart/2008/layout/NameandTitleOrganizationalChart"/>
    <dgm:cxn modelId="{B7834FBD-4E05-4F84-B986-7695FB9AAE07}" type="presOf" srcId="{760FA945-D76E-44DB-8EB0-61FC1F0ECF77}" destId="{3C08E17B-F6F5-4876-BBA6-9F3B880865F6}" srcOrd="1" destOrd="0" presId="urn:microsoft.com/office/officeart/2008/layout/NameandTitleOrganizationalChart"/>
    <dgm:cxn modelId="{9B1E4AA1-0C2E-4135-98A0-3B74FC0F4503}" type="presParOf" srcId="{BC28DA40-8D30-4578-9911-8F8CA5480EDF}" destId="{43DA289C-63A6-443B-B209-7269173C628F}" srcOrd="0" destOrd="0" presId="urn:microsoft.com/office/officeart/2008/layout/NameandTitleOrganizationalChart"/>
    <dgm:cxn modelId="{D04AA2C2-DC95-4091-B107-942F266F2414}" type="presParOf" srcId="{43DA289C-63A6-443B-B209-7269173C628F}" destId="{C9127EB1-6436-4C0F-9774-B509358B9417}" srcOrd="0" destOrd="0" presId="urn:microsoft.com/office/officeart/2008/layout/NameandTitleOrganizationalChart"/>
    <dgm:cxn modelId="{8DAFCEFE-488F-4FEC-BB73-63F90CC0987D}" type="presParOf" srcId="{C9127EB1-6436-4C0F-9774-B509358B9417}" destId="{D6D47DD2-C848-4924-9B22-0D89072BBA38}" srcOrd="0" destOrd="0" presId="urn:microsoft.com/office/officeart/2008/layout/NameandTitleOrganizationalChart"/>
    <dgm:cxn modelId="{E9BDC6B9-3003-45C3-B9EA-3A5EB0870FE4}" type="presParOf" srcId="{C9127EB1-6436-4C0F-9774-B509358B9417}" destId="{4776FD05-375C-470A-93EE-8BEE90698204}" srcOrd="1" destOrd="0" presId="urn:microsoft.com/office/officeart/2008/layout/NameandTitleOrganizationalChart"/>
    <dgm:cxn modelId="{DAE95501-8EAA-4D53-A195-1CDB6F3FECA1}" type="presParOf" srcId="{C9127EB1-6436-4C0F-9774-B509358B9417}" destId="{3C08E17B-F6F5-4876-BBA6-9F3B880865F6}" srcOrd="2" destOrd="0" presId="urn:microsoft.com/office/officeart/2008/layout/NameandTitleOrganizationalChart"/>
    <dgm:cxn modelId="{1E3CA3E4-D777-43F7-948F-1E1101E45DDA}" type="presParOf" srcId="{43DA289C-63A6-443B-B209-7269173C628F}" destId="{EB25DA58-7A39-40DD-945B-5981C2062BCF}" srcOrd="1" destOrd="0" presId="urn:microsoft.com/office/officeart/2008/layout/NameandTitleOrganizationalChart"/>
    <dgm:cxn modelId="{B8291C0F-F269-430A-8AE3-483157BE65F7}" type="presParOf" srcId="{43DA289C-63A6-443B-B209-7269173C628F}" destId="{03ECF93F-8003-4F70-89D5-F7193DBF2A18}" srcOrd="2" destOrd="0" presId="urn:microsoft.com/office/officeart/2008/layout/NameandTitleOrganizationalChart"/>
    <dgm:cxn modelId="{D68C39BA-A05B-40C3-BA45-C7DDE7BBA0B1}" type="presParOf" srcId="{BC28DA40-8D30-4578-9911-8F8CA5480EDF}" destId="{2B818F2D-83D0-470B-B4B3-828D5521B275}" srcOrd="1" destOrd="0" presId="urn:microsoft.com/office/officeart/2008/layout/NameandTitleOrganizationalChart"/>
    <dgm:cxn modelId="{8FFF832A-7CE7-4FAC-AF93-3D543A070ABD}" type="presParOf" srcId="{2B818F2D-83D0-470B-B4B3-828D5521B275}" destId="{BDE85537-E6E7-4CC9-B37D-3F68FFFF1D93}" srcOrd="0" destOrd="0" presId="urn:microsoft.com/office/officeart/2008/layout/NameandTitleOrganizationalChart"/>
    <dgm:cxn modelId="{9C0A15F9-4F8C-4C36-82E0-174905CFE8B9}" type="presParOf" srcId="{BDE85537-E6E7-4CC9-B37D-3F68FFFF1D93}" destId="{F98C57A2-709C-4AA7-823A-33B95F0F958B}" srcOrd="0" destOrd="0" presId="urn:microsoft.com/office/officeart/2008/layout/NameandTitleOrganizationalChart"/>
    <dgm:cxn modelId="{29D2FEC1-7CF4-49F1-BBAF-7B58A5A18F77}" type="presParOf" srcId="{BDE85537-E6E7-4CC9-B37D-3F68FFFF1D93}" destId="{816AB9AF-0664-47A2-BC61-DC4EB0652910}" srcOrd="1" destOrd="0" presId="urn:microsoft.com/office/officeart/2008/layout/NameandTitleOrganizationalChart"/>
    <dgm:cxn modelId="{15E0D069-3038-43DF-B362-D405F8061E6E}" type="presParOf" srcId="{BDE85537-E6E7-4CC9-B37D-3F68FFFF1D93}" destId="{17024988-9AFA-439C-99CE-68C8AE5C55DA}" srcOrd="2" destOrd="0" presId="urn:microsoft.com/office/officeart/2008/layout/NameandTitleOrganizationalChart"/>
    <dgm:cxn modelId="{1BEB08F4-CA11-4658-93AF-2872F2DF7E7A}" type="presParOf" srcId="{2B818F2D-83D0-470B-B4B3-828D5521B275}" destId="{D8D8529D-ECE8-4214-AE93-A1C72EF1EF8E}" srcOrd="1" destOrd="0" presId="urn:microsoft.com/office/officeart/2008/layout/NameandTitleOrganizationalChart"/>
    <dgm:cxn modelId="{9CCF6CF2-910A-466F-BA90-B34EBB37F0DA}" type="presParOf" srcId="{2B818F2D-83D0-470B-B4B3-828D5521B275}" destId="{83F49819-E1A9-4444-B814-185868E37D1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ПРИЗНАКИ ОФЕРТЫ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018542C7-CE96-4E7C-9CFF-91F71BFECBD3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BDF8F4CE-9198-46B5-BC06-FC6CBD9BD580}" type="presOf" srcId="{7C2C19CC-3508-4240-8293-DAF96CFEDE0F}" destId="{2469D0E2-7249-4E68-AC55-65D0A8FE5FD9}" srcOrd="0" destOrd="0" presId="urn:microsoft.com/office/officeart/2008/layout/LinedList"/>
    <dgm:cxn modelId="{EF612702-13DA-489E-B837-402051B43BF2}" type="presParOf" srcId="{2469D0E2-7249-4E68-AC55-65D0A8FE5FD9}" destId="{57CE0E9E-5969-4C25-A6D1-388EC34D0203}" srcOrd="0" destOrd="0" presId="urn:microsoft.com/office/officeart/2008/layout/LinedList"/>
    <dgm:cxn modelId="{C07EBDDF-1353-4652-875F-1581D3C5FBE6}" type="presParOf" srcId="{2469D0E2-7249-4E68-AC55-65D0A8FE5FD9}" destId="{AC2A474D-A271-4E11-9116-81501723EF80}" srcOrd="1" destOrd="0" presId="urn:microsoft.com/office/officeart/2008/layout/LinedList"/>
    <dgm:cxn modelId="{9E26D09E-7E05-4D37-9B7D-62E5A6509331}" type="presParOf" srcId="{AC2A474D-A271-4E11-9116-81501723EF80}" destId="{9CE098C4-B382-495A-9B60-2033E951BFDF}" srcOrd="0" destOrd="0" presId="urn:microsoft.com/office/officeart/2008/layout/LinedList"/>
    <dgm:cxn modelId="{056FD0BA-4A76-40A1-8331-196B3DCBBEA5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БЕЗОТЗЫВНОСТЬ ОФЕРТЫ</a:t>
          </a:r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93330A5C-266F-4B18-9039-90D2EAEF58FB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DAF9AFFE-D6D6-41DC-989C-FF58A8CBCF5C}" type="presOf" srcId="{7C2C19CC-3508-4240-8293-DAF96CFEDE0F}" destId="{2469D0E2-7249-4E68-AC55-65D0A8FE5FD9}" srcOrd="0" destOrd="0" presId="urn:microsoft.com/office/officeart/2008/layout/LinedList"/>
    <dgm:cxn modelId="{56DC4853-15EF-4464-B8AE-BD8947BB3F06}" type="presParOf" srcId="{2469D0E2-7249-4E68-AC55-65D0A8FE5FD9}" destId="{57CE0E9E-5969-4C25-A6D1-388EC34D0203}" srcOrd="0" destOrd="0" presId="urn:microsoft.com/office/officeart/2008/layout/LinedList"/>
    <dgm:cxn modelId="{8C03D81E-7D10-4177-A359-64D426EC6B70}" type="presParOf" srcId="{2469D0E2-7249-4E68-AC55-65D0A8FE5FD9}" destId="{AC2A474D-A271-4E11-9116-81501723EF80}" srcOrd="1" destOrd="0" presId="urn:microsoft.com/office/officeart/2008/layout/LinedList"/>
    <dgm:cxn modelId="{9FED168A-5786-4BEE-A1D2-04C1024333F3}" type="presParOf" srcId="{AC2A474D-A271-4E11-9116-81501723EF80}" destId="{9CE098C4-B382-495A-9B60-2033E951BFDF}" srcOrd="0" destOrd="0" presId="urn:microsoft.com/office/officeart/2008/layout/LinedList"/>
    <dgm:cxn modelId="{CEED5635-897D-4755-B581-917C0653EF81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474F1E2-6CB8-4726-BCA1-1C98AFBF25CF}" type="doc">
      <dgm:prSet loTypeId="urn:microsoft.com/office/officeart/2008/layout/Squa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DBC844-5450-4337-8468-D73AD4E453E3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и иные предложения, адресованные неопределенному кругу лиц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BF755-A2E9-4A7B-9B80-0C8D66C8B51C}" type="parTrans" cxnId="{C8C0261E-0C72-46A9-B77B-C4FE141DCE9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14782-870A-4C98-9560-4720EBE8E215}" type="sibTrans" cxnId="{C8C0261E-0C72-46A9-B77B-C4FE141DCE9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BAB1B-B225-4421-B230-C9B49E282B81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они выступают предложением совершить оферту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60AD1-6ED6-4C81-B7A3-3882E063F346}" type="parTrans" cxnId="{D9E5636B-8380-4A7D-A15F-0C0733EAA4D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184387-49B6-4D0F-AE2B-D0BC0B0F9C9E}" type="sibTrans" cxnId="{D9E5636B-8380-4A7D-A15F-0C0733EAA4D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D24C5-DB08-4CEC-B4DF-A08C8B05E233}" type="pres">
      <dgm:prSet presAssocID="{9474F1E2-6CB8-4726-BCA1-1C98AFBF25C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10ECEA1-02C7-40FB-85D5-7FBFDCFAFD0D}" type="pres">
      <dgm:prSet presAssocID="{62DBC844-5450-4337-8468-D73AD4E453E3}" presName="root" presStyleCnt="0">
        <dgm:presLayoutVars>
          <dgm:chMax/>
          <dgm:chPref/>
        </dgm:presLayoutVars>
      </dgm:prSet>
      <dgm:spPr/>
    </dgm:pt>
    <dgm:pt modelId="{E6CC7F53-7ADC-45F1-8783-0424C5185F35}" type="pres">
      <dgm:prSet presAssocID="{62DBC844-5450-4337-8468-D73AD4E453E3}" presName="rootComposite" presStyleCnt="0">
        <dgm:presLayoutVars/>
      </dgm:prSet>
      <dgm:spPr/>
    </dgm:pt>
    <dgm:pt modelId="{F5414A6E-84A9-419F-8911-1C754C7986CC}" type="pres">
      <dgm:prSet presAssocID="{62DBC844-5450-4337-8468-D73AD4E453E3}" presName="ParentAccent" presStyleLbl="alignNode1" presStyleIdx="0" presStyleCnt="1"/>
      <dgm:spPr/>
    </dgm:pt>
    <dgm:pt modelId="{48D0E543-4F41-4B91-9C8A-71E5177BEF00}" type="pres">
      <dgm:prSet presAssocID="{62DBC844-5450-4337-8468-D73AD4E453E3}" presName="ParentSmallAccent" presStyleLbl="fgAcc1" presStyleIdx="0" presStyleCnt="1"/>
      <dgm:spPr/>
    </dgm:pt>
    <dgm:pt modelId="{97E49E48-5C3A-444F-A6B7-444E341A63EF}" type="pres">
      <dgm:prSet presAssocID="{62DBC844-5450-4337-8468-D73AD4E453E3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C3A16-B3A7-4C41-B8CF-EBD573868B74}" type="pres">
      <dgm:prSet presAssocID="{62DBC844-5450-4337-8468-D73AD4E453E3}" presName="childShape" presStyleCnt="0">
        <dgm:presLayoutVars>
          <dgm:chMax val="0"/>
          <dgm:chPref val="0"/>
        </dgm:presLayoutVars>
      </dgm:prSet>
      <dgm:spPr/>
    </dgm:pt>
    <dgm:pt modelId="{EFEE2135-B402-4051-B9FA-99F868D2E899}" type="pres">
      <dgm:prSet presAssocID="{BEABAB1B-B225-4421-B230-C9B49E282B81}" presName="childComposite" presStyleCnt="0">
        <dgm:presLayoutVars>
          <dgm:chMax val="0"/>
          <dgm:chPref val="0"/>
        </dgm:presLayoutVars>
      </dgm:prSet>
      <dgm:spPr/>
    </dgm:pt>
    <dgm:pt modelId="{694C8D18-5F54-445A-A986-91CF63EC033B}" type="pres">
      <dgm:prSet presAssocID="{BEABAB1B-B225-4421-B230-C9B49E282B81}" presName="ChildAccent" presStyleLbl="solidFgAcc1" presStyleIdx="0" presStyleCnt="1"/>
      <dgm:spPr/>
    </dgm:pt>
    <dgm:pt modelId="{36525A64-44BA-4C0D-9C8E-A95AF55EEAFD}" type="pres">
      <dgm:prSet presAssocID="{BEABAB1B-B225-4421-B230-C9B49E282B81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D2C6D-9EC7-4E17-A3E7-53E887DC5085}" type="presOf" srcId="{9474F1E2-6CB8-4726-BCA1-1C98AFBF25CF}" destId="{825D24C5-DB08-4CEC-B4DF-A08C8B05E233}" srcOrd="0" destOrd="0" presId="urn:microsoft.com/office/officeart/2008/layout/SquareAccentList"/>
    <dgm:cxn modelId="{930C82CF-2368-49C4-88B2-44BBB2939A77}" type="presOf" srcId="{BEABAB1B-B225-4421-B230-C9B49E282B81}" destId="{36525A64-44BA-4C0D-9C8E-A95AF55EEAFD}" srcOrd="0" destOrd="0" presId="urn:microsoft.com/office/officeart/2008/layout/SquareAccentList"/>
    <dgm:cxn modelId="{C8C0261E-0C72-46A9-B77B-C4FE141DCE94}" srcId="{9474F1E2-6CB8-4726-BCA1-1C98AFBF25CF}" destId="{62DBC844-5450-4337-8468-D73AD4E453E3}" srcOrd="0" destOrd="0" parTransId="{573BF755-A2E9-4A7B-9B80-0C8D66C8B51C}" sibTransId="{48E14782-870A-4C98-9560-4720EBE8E215}"/>
    <dgm:cxn modelId="{B2291803-BDD3-4517-B597-734BD2700BB6}" type="presOf" srcId="{62DBC844-5450-4337-8468-D73AD4E453E3}" destId="{97E49E48-5C3A-444F-A6B7-444E341A63EF}" srcOrd="0" destOrd="0" presId="urn:microsoft.com/office/officeart/2008/layout/SquareAccentList"/>
    <dgm:cxn modelId="{D9E5636B-8380-4A7D-A15F-0C0733EAA4D5}" srcId="{62DBC844-5450-4337-8468-D73AD4E453E3}" destId="{BEABAB1B-B225-4421-B230-C9B49E282B81}" srcOrd="0" destOrd="0" parTransId="{D0E60AD1-6ED6-4C81-B7A3-3882E063F346}" sibTransId="{94184387-49B6-4D0F-AE2B-D0BC0B0F9C9E}"/>
    <dgm:cxn modelId="{E5E3AB1E-FB08-4C35-8FE4-2BC2DEFFAEC2}" type="presParOf" srcId="{825D24C5-DB08-4CEC-B4DF-A08C8B05E233}" destId="{910ECEA1-02C7-40FB-85D5-7FBFDCFAFD0D}" srcOrd="0" destOrd="0" presId="urn:microsoft.com/office/officeart/2008/layout/SquareAccentList"/>
    <dgm:cxn modelId="{F156B6E2-DF1E-47FE-A30E-78CE5B8C4568}" type="presParOf" srcId="{910ECEA1-02C7-40FB-85D5-7FBFDCFAFD0D}" destId="{E6CC7F53-7ADC-45F1-8783-0424C5185F35}" srcOrd="0" destOrd="0" presId="urn:microsoft.com/office/officeart/2008/layout/SquareAccentList"/>
    <dgm:cxn modelId="{9ECB869B-F6BE-4658-937C-5A53A5710B12}" type="presParOf" srcId="{E6CC7F53-7ADC-45F1-8783-0424C5185F35}" destId="{F5414A6E-84A9-419F-8911-1C754C7986CC}" srcOrd="0" destOrd="0" presId="urn:microsoft.com/office/officeart/2008/layout/SquareAccentList"/>
    <dgm:cxn modelId="{8F0A6520-DD5F-4DCF-B6FA-CEFB179270CD}" type="presParOf" srcId="{E6CC7F53-7ADC-45F1-8783-0424C5185F35}" destId="{48D0E543-4F41-4B91-9C8A-71E5177BEF00}" srcOrd="1" destOrd="0" presId="urn:microsoft.com/office/officeart/2008/layout/SquareAccentList"/>
    <dgm:cxn modelId="{BC5DCE51-72D3-4740-8D24-E7E525D54021}" type="presParOf" srcId="{E6CC7F53-7ADC-45F1-8783-0424C5185F35}" destId="{97E49E48-5C3A-444F-A6B7-444E341A63EF}" srcOrd="2" destOrd="0" presId="urn:microsoft.com/office/officeart/2008/layout/SquareAccentList"/>
    <dgm:cxn modelId="{EC174E5C-AA20-423D-BFFD-C58EC8C75C61}" type="presParOf" srcId="{910ECEA1-02C7-40FB-85D5-7FBFDCFAFD0D}" destId="{24CC3A16-B3A7-4C41-B8CF-EBD573868B74}" srcOrd="1" destOrd="0" presId="urn:microsoft.com/office/officeart/2008/layout/SquareAccentList"/>
    <dgm:cxn modelId="{5A9C4FA9-E4E2-42CD-8FE1-A54064EC03BD}" type="presParOf" srcId="{24CC3A16-B3A7-4C41-B8CF-EBD573868B74}" destId="{EFEE2135-B402-4051-B9FA-99F868D2E899}" srcOrd="0" destOrd="0" presId="urn:microsoft.com/office/officeart/2008/layout/SquareAccentList"/>
    <dgm:cxn modelId="{D889ACAD-8828-4653-B737-C59A789D9195}" type="presParOf" srcId="{EFEE2135-B402-4051-B9FA-99F868D2E899}" destId="{694C8D18-5F54-445A-A986-91CF63EC033B}" srcOrd="0" destOrd="0" presId="urn:microsoft.com/office/officeart/2008/layout/SquareAccentList"/>
    <dgm:cxn modelId="{94C50C67-8021-4CCA-AAAB-EF1376C82AFA}" type="presParOf" srcId="{EFEE2135-B402-4051-B9FA-99F868D2E899}" destId="{36525A64-44BA-4C0D-9C8E-A95AF55EEAF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ЧТО НЕ ЯВЛЯЕТСЯ ОФЕРТОЙ!</a:t>
          </a:r>
          <a:endParaRPr lang="ru-RU" sz="2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3382B187-10E9-4E8C-B51F-C42945E857E0}" type="presOf" srcId="{7C2C19CC-3508-4240-8293-DAF96CFEDE0F}" destId="{2469D0E2-7249-4E68-AC55-65D0A8FE5FD9}" srcOrd="0" destOrd="0" presId="urn:microsoft.com/office/officeart/2008/layout/LinedList"/>
    <dgm:cxn modelId="{D94E9400-D9DE-4ECD-A55F-F9BAB6A1337C}" type="presOf" srcId="{920C61F8-96F1-492E-A1A9-3AAFB9CAF676}" destId="{9CE098C4-B382-495A-9B60-2033E951BFDF}" srcOrd="0" destOrd="0" presId="urn:microsoft.com/office/officeart/2008/layout/LinedList"/>
    <dgm:cxn modelId="{2C636D52-9C4B-4CEA-933F-474BE10E89C5}" type="presParOf" srcId="{2469D0E2-7249-4E68-AC55-65D0A8FE5FD9}" destId="{57CE0E9E-5969-4C25-A6D1-388EC34D0203}" srcOrd="0" destOrd="0" presId="urn:microsoft.com/office/officeart/2008/layout/LinedList"/>
    <dgm:cxn modelId="{E5991B0E-F5B6-43C8-80DD-34DF2CA0BF1C}" type="presParOf" srcId="{2469D0E2-7249-4E68-AC55-65D0A8FE5FD9}" destId="{AC2A474D-A271-4E11-9116-81501723EF80}" srcOrd="1" destOrd="0" presId="urn:microsoft.com/office/officeart/2008/layout/LinedList"/>
    <dgm:cxn modelId="{C5808F42-079F-4566-AD93-91A907E7FE87}" type="presParOf" srcId="{AC2A474D-A271-4E11-9116-81501723EF80}" destId="{9CE098C4-B382-495A-9B60-2033E951BFDF}" srcOrd="0" destOrd="0" presId="urn:microsoft.com/office/officeart/2008/layout/LinedList"/>
    <dgm:cxn modelId="{ACC0EA25-EAA3-4BE2-A143-9F098B70C637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4B0DB50-A76D-4177-B2D8-8A1430D3F283}" type="doc">
      <dgm:prSet loTypeId="urn:microsoft.com/office/officeart/2008/layout/SquareAccen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39E1AD-23C2-449F-8985-46A0C93EE642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Содержащее все существенные условия договора предложение, из которого усматривается </a:t>
          </a:r>
          <a:r>
            <a: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воля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 лица, делающего предложение, </a:t>
          </a:r>
          <a:r>
            <a: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заключить договор на указанных в предложении условиях с любым, кто отзовется</a:t>
          </a:r>
          <a:endParaRPr lang="ru-RU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2C537-A71D-44BC-B7FB-6CFA43F70028}" type="parTrans" cxnId="{955EA0B0-54BC-49ED-B83D-DC8B9001BF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C0D6F-640F-4CCD-B822-93A52AB51BC9}" type="sibTrans" cxnId="{955EA0B0-54BC-49ED-B83D-DC8B9001BF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A060D8-B163-4268-8DE7-696290E0EB36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этом случае Вы не имеете права отказать в заключении Договора с любым, кто акцептует Вашу публичную оферту (</a:t>
          </a:r>
          <a:r>
            <a:rPr lang="ru-RU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например…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34531-197B-4BD4-8ED6-B3190CF9AF56}" type="parTrans" cxnId="{EC6F4511-29FC-4B21-B7A2-2DAD236E6E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9AE60-1ECE-4C3E-B7FA-E8AF7F9A177C}" type="sibTrans" cxnId="{EC6F4511-29FC-4B21-B7A2-2DAD236E6E4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613B4-E004-410C-96D5-5240304F0CEC}" type="pres">
      <dgm:prSet presAssocID="{34B0DB50-A76D-4177-B2D8-8A1430D3F28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5A52B65-D8EA-4C77-A807-235A00E83707}" type="pres">
      <dgm:prSet presAssocID="{A339E1AD-23C2-449F-8985-46A0C93EE642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7AF44404-3BA8-48F4-9E16-94595BC85E85}" type="pres">
      <dgm:prSet presAssocID="{A339E1AD-23C2-449F-8985-46A0C93EE642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5A3403A8-DC72-4C51-8B62-31159903A813}" type="pres">
      <dgm:prSet presAssocID="{A339E1AD-23C2-449F-8985-46A0C93EE642}" presName="ParentAccent" presStyleLbl="alignNode1" presStyleIdx="0" presStyleCnt="1"/>
      <dgm:spPr/>
      <dgm:t>
        <a:bodyPr/>
        <a:lstStyle/>
        <a:p>
          <a:endParaRPr lang="ru-RU"/>
        </a:p>
      </dgm:t>
    </dgm:pt>
    <dgm:pt modelId="{1EDE1BA8-A0F4-4828-B599-3FFDFA971BCC}" type="pres">
      <dgm:prSet presAssocID="{A339E1AD-23C2-449F-8985-46A0C93EE642}" presName="ParentSmallAccent" presStyleLbl="fgAcc1" presStyleIdx="0" presStyleCnt="1"/>
      <dgm:spPr/>
      <dgm:t>
        <a:bodyPr/>
        <a:lstStyle/>
        <a:p>
          <a:endParaRPr lang="ru-RU"/>
        </a:p>
      </dgm:t>
    </dgm:pt>
    <dgm:pt modelId="{F1C96531-9CC1-4556-B814-9E8F30C747EC}" type="pres">
      <dgm:prSet presAssocID="{A339E1AD-23C2-449F-8985-46A0C93EE642}" presName="Parent" presStyleLbl="revTx" presStyleIdx="0" presStyleCnt="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9E68-8145-4C21-BA04-705930C589CC}" type="pres">
      <dgm:prSet presAssocID="{A339E1AD-23C2-449F-8985-46A0C93EE64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C9D5F6A-FD65-46DA-9D5F-4DC5007AB09A}" type="pres">
      <dgm:prSet presAssocID="{C9A060D8-B163-4268-8DE7-696290E0EB3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DD298D0-C774-4A34-880A-AA31412234BF}" type="pres">
      <dgm:prSet presAssocID="{C9A060D8-B163-4268-8DE7-696290E0EB36}" presName="ChildAccent" presStyleLbl="solidFgAcc1" presStyleIdx="0" presStyleCnt="1"/>
      <dgm:spPr/>
      <dgm:t>
        <a:bodyPr/>
        <a:lstStyle/>
        <a:p>
          <a:endParaRPr lang="ru-RU"/>
        </a:p>
      </dgm:t>
    </dgm:pt>
    <dgm:pt modelId="{1F460EB1-A63A-4252-B308-7CEEB8B6B6EC}" type="pres">
      <dgm:prSet presAssocID="{C9A060D8-B163-4268-8DE7-696290E0EB36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F4511-29FC-4B21-B7A2-2DAD236E6E4D}" srcId="{A339E1AD-23C2-449F-8985-46A0C93EE642}" destId="{C9A060D8-B163-4268-8DE7-696290E0EB36}" srcOrd="0" destOrd="0" parTransId="{D8934531-197B-4BD4-8ED6-B3190CF9AF56}" sibTransId="{FCC9AE60-1ECE-4C3E-B7FA-E8AF7F9A177C}"/>
    <dgm:cxn modelId="{373ED8EA-D12A-40A1-A773-494A307EF1E7}" type="presOf" srcId="{A339E1AD-23C2-449F-8985-46A0C93EE642}" destId="{F1C96531-9CC1-4556-B814-9E8F30C747EC}" srcOrd="0" destOrd="0" presId="urn:microsoft.com/office/officeart/2008/layout/SquareAccentList"/>
    <dgm:cxn modelId="{A56CB015-E904-4FA1-8D25-C0FDA87AA89D}" type="presOf" srcId="{C9A060D8-B163-4268-8DE7-696290E0EB36}" destId="{1F460EB1-A63A-4252-B308-7CEEB8B6B6EC}" srcOrd="0" destOrd="0" presId="urn:microsoft.com/office/officeart/2008/layout/SquareAccentList"/>
    <dgm:cxn modelId="{955EA0B0-54BC-49ED-B83D-DC8B9001BFDA}" srcId="{34B0DB50-A76D-4177-B2D8-8A1430D3F283}" destId="{A339E1AD-23C2-449F-8985-46A0C93EE642}" srcOrd="0" destOrd="0" parTransId="{9262C537-A71D-44BC-B7FB-6CFA43F70028}" sibTransId="{1FDC0D6F-640F-4CCD-B822-93A52AB51BC9}"/>
    <dgm:cxn modelId="{A28A3128-3B9B-4825-9622-34F108B255AF}" type="presOf" srcId="{34B0DB50-A76D-4177-B2D8-8A1430D3F283}" destId="{F57613B4-E004-410C-96D5-5240304F0CEC}" srcOrd="0" destOrd="0" presId="urn:microsoft.com/office/officeart/2008/layout/SquareAccentList"/>
    <dgm:cxn modelId="{101B1977-4CD3-4B3A-911E-4CECB5807393}" type="presParOf" srcId="{F57613B4-E004-410C-96D5-5240304F0CEC}" destId="{85A52B65-D8EA-4C77-A807-235A00E83707}" srcOrd="0" destOrd="0" presId="urn:microsoft.com/office/officeart/2008/layout/SquareAccentList"/>
    <dgm:cxn modelId="{23A1D1C5-AD94-460F-BF22-991A0478A505}" type="presParOf" srcId="{85A52B65-D8EA-4C77-A807-235A00E83707}" destId="{7AF44404-3BA8-48F4-9E16-94595BC85E85}" srcOrd="0" destOrd="0" presId="urn:microsoft.com/office/officeart/2008/layout/SquareAccentList"/>
    <dgm:cxn modelId="{75C4D6AE-676B-4951-8771-164501A5BA0E}" type="presParOf" srcId="{7AF44404-3BA8-48F4-9E16-94595BC85E85}" destId="{5A3403A8-DC72-4C51-8B62-31159903A813}" srcOrd="0" destOrd="0" presId="urn:microsoft.com/office/officeart/2008/layout/SquareAccentList"/>
    <dgm:cxn modelId="{2B4FDB2C-5FDF-4994-8C7F-73FE42E3266F}" type="presParOf" srcId="{7AF44404-3BA8-48F4-9E16-94595BC85E85}" destId="{1EDE1BA8-A0F4-4828-B599-3FFDFA971BCC}" srcOrd="1" destOrd="0" presId="urn:microsoft.com/office/officeart/2008/layout/SquareAccentList"/>
    <dgm:cxn modelId="{F19DA83E-A1F4-4D88-B986-3FAAA3CC2A20}" type="presParOf" srcId="{7AF44404-3BA8-48F4-9E16-94595BC85E85}" destId="{F1C96531-9CC1-4556-B814-9E8F30C747EC}" srcOrd="2" destOrd="0" presId="urn:microsoft.com/office/officeart/2008/layout/SquareAccentList"/>
    <dgm:cxn modelId="{5A546490-99E8-4568-8CC7-6BEEE03E89AD}" type="presParOf" srcId="{85A52B65-D8EA-4C77-A807-235A00E83707}" destId="{EEBA9E68-8145-4C21-BA04-705930C589CC}" srcOrd="1" destOrd="0" presId="urn:microsoft.com/office/officeart/2008/layout/SquareAccentList"/>
    <dgm:cxn modelId="{4353F09D-29A7-425F-BC50-3115A48E2BEB}" type="presParOf" srcId="{EEBA9E68-8145-4C21-BA04-705930C589CC}" destId="{8C9D5F6A-FD65-46DA-9D5F-4DC5007AB09A}" srcOrd="0" destOrd="0" presId="urn:microsoft.com/office/officeart/2008/layout/SquareAccentList"/>
    <dgm:cxn modelId="{E8CE62D1-1A31-4A00-B72F-A3BC6FC8A0DB}" type="presParOf" srcId="{8C9D5F6A-FD65-46DA-9D5F-4DC5007AB09A}" destId="{CDD298D0-C774-4A34-880A-AA31412234BF}" srcOrd="0" destOrd="0" presId="urn:microsoft.com/office/officeart/2008/layout/SquareAccentList"/>
    <dgm:cxn modelId="{27A9ACAF-5BE6-444D-995B-B45B4DABB6B9}" type="presParOf" srcId="{8C9D5F6A-FD65-46DA-9D5F-4DC5007AB09A}" destId="{1F460EB1-A63A-4252-B308-7CEEB8B6B6E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ПУБЛИЧНАЯ ОФЕРТА</a:t>
          </a:r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1891A79F-1C0E-4CBA-8CAA-C07D4BBCFF7A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65A2A081-358A-4E7A-B041-C3775D61A2FE}" type="presOf" srcId="{920C61F8-96F1-492E-A1A9-3AAFB9CAF676}" destId="{9CE098C4-B382-495A-9B60-2033E951BFDF}" srcOrd="0" destOrd="0" presId="urn:microsoft.com/office/officeart/2008/layout/LinedList"/>
    <dgm:cxn modelId="{DC726B6A-9026-4A34-8D21-98B44001D9CB}" type="presParOf" srcId="{2469D0E2-7249-4E68-AC55-65D0A8FE5FD9}" destId="{57CE0E9E-5969-4C25-A6D1-388EC34D0203}" srcOrd="0" destOrd="0" presId="urn:microsoft.com/office/officeart/2008/layout/LinedList"/>
    <dgm:cxn modelId="{4F5F0B81-BEC1-4494-AC57-74C7A6260248}" type="presParOf" srcId="{2469D0E2-7249-4E68-AC55-65D0A8FE5FD9}" destId="{AC2A474D-A271-4E11-9116-81501723EF80}" srcOrd="1" destOrd="0" presId="urn:microsoft.com/office/officeart/2008/layout/LinedList"/>
    <dgm:cxn modelId="{D1B5B8EA-6AE1-4C6A-B82B-50FD255F5FA1}" type="presParOf" srcId="{AC2A474D-A271-4E11-9116-81501723EF80}" destId="{9CE098C4-B382-495A-9B60-2033E951BFDF}" srcOrd="0" destOrd="0" presId="urn:microsoft.com/office/officeart/2008/layout/LinedList"/>
    <dgm:cxn modelId="{B9D135ED-EAB6-48FA-9B39-2D64DDE2103F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ПОПРОБУЕМ ОБОСНОВАТЬ СВОЙ ВЫВОД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CFC6D844-8C05-4FFE-8B44-475477A575AD}" type="presOf" srcId="{920C61F8-96F1-492E-A1A9-3AAFB9CAF676}" destId="{9CE098C4-B382-495A-9B60-2033E951BFDF}" srcOrd="0" destOrd="0" presId="urn:microsoft.com/office/officeart/2008/layout/LinedList"/>
    <dgm:cxn modelId="{9520FD9D-A095-4D45-AF0F-3AD37DA736ED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1CAF18C3-1F70-420E-8564-93C5F0D58D45}" type="presParOf" srcId="{2469D0E2-7249-4E68-AC55-65D0A8FE5FD9}" destId="{57CE0E9E-5969-4C25-A6D1-388EC34D0203}" srcOrd="0" destOrd="0" presId="urn:microsoft.com/office/officeart/2008/layout/LinedList"/>
    <dgm:cxn modelId="{DC786FA3-65C2-4B49-9D6A-C636554A8067}" type="presParOf" srcId="{2469D0E2-7249-4E68-AC55-65D0A8FE5FD9}" destId="{AC2A474D-A271-4E11-9116-81501723EF80}" srcOrd="1" destOrd="0" presId="urn:microsoft.com/office/officeart/2008/layout/LinedList"/>
    <dgm:cxn modelId="{42B9C033-D504-42A5-B31E-CA085592517A}" type="presParOf" srcId="{AC2A474D-A271-4E11-9116-81501723EF80}" destId="{9CE098C4-B382-495A-9B60-2033E951BFDF}" srcOrd="0" destOrd="0" presId="urn:microsoft.com/office/officeart/2008/layout/LinedList"/>
    <dgm:cxn modelId="{9A2B544E-EDA7-4322-A394-79C08F666005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2E0236D-A18B-4753-9D6C-C978023CF6A4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D433F8AA-8959-4C95-83E4-7586771A0457}">
      <dgm:prSet custT="1"/>
      <dgm:spPr/>
      <dgm:t>
        <a:bodyPr/>
        <a:lstStyle/>
        <a:p>
          <a:pPr rtl="0"/>
          <a:r>
            <a:rPr lang="ru-RU" sz="3600" dirty="0" smtClean="0">
              <a:latin typeface="Arial" panose="020B0604020202020204" pitchFamily="34" charset="0"/>
              <a:cs typeface="Arial" panose="020B0604020202020204" pitchFamily="34" charset="0"/>
            </a:rPr>
            <a:t>ответ лица, которому адресована оферта, о ее принятии</a:t>
          </a:r>
          <a:endParaRPr lang="ru-RU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D1F88-ACA3-468B-B069-95ADFC4EA7E0}" type="parTrans" cxnId="{D7980995-8A99-4DAD-AA1B-D9112A2CA42D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8E86B-4980-4113-B1CC-0BE09D2571C3}" type="sibTrans" cxnId="{D7980995-8A99-4DAD-AA1B-D9112A2CA42D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38E00-07B9-4D91-BE37-449C3977873C}" type="pres">
      <dgm:prSet presAssocID="{82E0236D-A18B-4753-9D6C-C978023CF6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62CF0-A1DC-4DB6-8637-D93DFFD7423A}" type="pres">
      <dgm:prSet presAssocID="{D433F8AA-8959-4C95-83E4-7586771A0457}" presName="parentLin" presStyleCnt="0"/>
      <dgm:spPr/>
      <dgm:t>
        <a:bodyPr/>
        <a:lstStyle/>
        <a:p>
          <a:endParaRPr lang="ru-RU"/>
        </a:p>
      </dgm:t>
    </dgm:pt>
    <dgm:pt modelId="{4D3CDC0C-C6C0-4E0B-87E0-26E0F09ABCB4}" type="pres">
      <dgm:prSet presAssocID="{D433F8AA-8959-4C95-83E4-7586771A04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CC1F822-4E2D-4D05-B126-E9FDCF1CE562}" type="pres">
      <dgm:prSet presAssocID="{D433F8AA-8959-4C95-83E4-7586771A04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88FEC-D1EA-4184-BAA6-2584E7EA83AE}" type="pres">
      <dgm:prSet presAssocID="{D433F8AA-8959-4C95-83E4-7586771A0457}" presName="negativeSpace" presStyleCnt="0"/>
      <dgm:spPr/>
      <dgm:t>
        <a:bodyPr/>
        <a:lstStyle/>
        <a:p>
          <a:endParaRPr lang="ru-RU"/>
        </a:p>
      </dgm:t>
    </dgm:pt>
    <dgm:pt modelId="{4FCC19AA-993D-4A4F-BC38-2C7C60394ECE}" type="pres">
      <dgm:prSet presAssocID="{D433F8AA-8959-4C95-83E4-7586771A045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978288-DBB9-4175-97E9-D2E4FC8F23B6}" type="presOf" srcId="{D433F8AA-8959-4C95-83E4-7586771A0457}" destId="{4D3CDC0C-C6C0-4E0B-87E0-26E0F09ABCB4}" srcOrd="0" destOrd="0" presId="urn:microsoft.com/office/officeart/2005/8/layout/list1"/>
    <dgm:cxn modelId="{D7980995-8A99-4DAD-AA1B-D9112A2CA42D}" srcId="{82E0236D-A18B-4753-9D6C-C978023CF6A4}" destId="{D433F8AA-8959-4C95-83E4-7586771A0457}" srcOrd="0" destOrd="0" parTransId="{F0CD1F88-ACA3-468B-B069-95ADFC4EA7E0}" sibTransId="{D3F8E86B-4980-4113-B1CC-0BE09D2571C3}"/>
    <dgm:cxn modelId="{83399A04-34E0-42BE-A894-2394EDF6F936}" type="presOf" srcId="{D433F8AA-8959-4C95-83E4-7586771A0457}" destId="{7CC1F822-4E2D-4D05-B126-E9FDCF1CE562}" srcOrd="1" destOrd="0" presId="urn:microsoft.com/office/officeart/2005/8/layout/list1"/>
    <dgm:cxn modelId="{25CECF87-5CD1-489D-AD7A-83210FF1C5A3}" type="presOf" srcId="{82E0236D-A18B-4753-9D6C-C978023CF6A4}" destId="{66B38E00-07B9-4D91-BE37-449C3977873C}" srcOrd="0" destOrd="0" presId="urn:microsoft.com/office/officeart/2005/8/layout/list1"/>
    <dgm:cxn modelId="{3F01B73E-2348-4791-BEFF-450293DE42CC}" type="presParOf" srcId="{66B38E00-07B9-4D91-BE37-449C3977873C}" destId="{D6A62CF0-A1DC-4DB6-8637-D93DFFD7423A}" srcOrd="0" destOrd="0" presId="urn:microsoft.com/office/officeart/2005/8/layout/list1"/>
    <dgm:cxn modelId="{3F447A86-E8F4-4D00-8577-E77537962F52}" type="presParOf" srcId="{D6A62CF0-A1DC-4DB6-8637-D93DFFD7423A}" destId="{4D3CDC0C-C6C0-4E0B-87E0-26E0F09ABCB4}" srcOrd="0" destOrd="0" presId="urn:microsoft.com/office/officeart/2005/8/layout/list1"/>
    <dgm:cxn modelId="{E7AFAD89-EAC5-4C2E-B3D7-30A7872DBDCD}" type="presParOf" srcId="{D6A62CF0-A1DC-4DB6-8637-D93DFFD7423A}" destId="{7CC1F822-4E2D-4D05-B126-E9FDCF1CE562}" srcOrd="1" destOrd="0" presId="urn:microsoft.com/office/officeart/2005/8/layout/list1"/>
    <dgm:cxn modelId="{0CB7A22B-F34A-488B-9D13-ADA485514CAD}" type="presParOf" srcId="{66B38E00-07B9-4D91-BE37-449C3977873C}" destId="{8C988FEC-D1EA-4184-BAA6-2584E7EA83AE}" srcOrd="1" destOrd="0" presId="urn:microsoft.com/office/officeart/2005/8/layout/list1"/>
    <dgm:cxn modelId="{3B2E0979-A278-4518-990B-07F1C2D5542E}" type="presParOf" srcId="{66B38E00-07B9-4D91-BE37-449C3977873C}" destId="{4FCC19AA-993D-4A4F-BC38-2C7C60394EC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АКЦЕПТ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20D42A03-262C-4D3F-A004-8F72942F3B8C}" type="presOf" srcId="{920C61F8-96F1-492E-A1A9-3AAFB9CAF676}" destId="{9CE098C4-B382-495A-9B60-2033E951BFDF}" srcOrd="0" destOrd="0" presId="urn:microsoft.com/office/officeart/2008/layout/LinedList"/>
    <dgm:cxn modelId="{46ADD056-F8E9-4F93-A1AA-91D5C01B6614}" type="presOf" srcId="{7C2C19CC-3508-4240-8293-DAF96CFEDE0F}" destId="{2469D0E2-7249-4E68-AC55-65D0A8FE5FD9}" srcOrd="0" destOrd="0" presId="urn:microsoft.com/office/officeart/2008/layout/LinedList"/>
    <dgm:cxn modelId="{70C2C76D-EAE4-4646-AB70-FB35A3892C43}" type="presParOf" srcId="{2469D0E2-7249-4E68-AC55-65D0A8FE5FD9}" destId="{57CE0E9E-5969-4C25-A6D1-388EC34D0203}" srcOrd="0" destOrd="0" presId="urn:microsoft.com/office/officeart/2008/layout/LinedList"/>
    <dgm:cxn modelId="{C513DC11-9292-471F-AA4C-E195209EF051}" type="presParOf" srcId="{2469D0E2-7249-4E68-AC55-65D0A8FE5FD9}" destId="{AC2A474D-A271-4E11-9116-81501723EF80}" srcOrd="1" destOrd="0" presId="urn:microsoft.com/office/officeart/2008/layout/LinedList"/>
    <dgm:cxn modelId="{7CD411F2-494B-4A3A-9A0B-D5C865AF9A8D}" type="presParOf" srcId="{AC2A474D-A271-4E11-9116-81501723EF80}" destId="{9CE098C4-B382-495A-9B60-2033E951BFDF}" srcOrd="0" destOrd="0" presId="urn:microsoft.com/office/officeart/2008/layout/LinedList"/>
    <dgm:cxn modelId="{3D7E9F08-82AB-470D-B93F-AC606BD85517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C17EA2F-D1B4-4254-BF8A-30621802067C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805BC85-01D6-48FC-A3D0-2CFDAB7875E6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Полный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057C9-81DA-42DA-971D-1C35F228C0E4}" type="parTrans" cxnId="{AEF0A1F7-D959-4830-B4F3-74A059B8AB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08905F-62C2-4A86-8885-62A06DC9C994}" type="sibTrans" cxnId="{AEF0A1F7-D959-4830-B4F3-74A059B8AB5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CFDFB-9062-43A8-8DCC-56975FF1A515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Безоговорочный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8D73E-2ED3-4C9C-9A89-51BE787C08C6}" type="parTrans" cxnId="{974A9D97-4D4F-46E0-9D2B-6917DD8AB6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2747D-9230-42A9-BBB7-4F0714855CCE}" type="sibTrans" cxnId="{974A9D97-4D4F-46E0-9D2B-6917DD8AB6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F2F00-30D2-4FB7-A8A2-A6A9882A0385}" type="pres">
      <dgm:prSet presAssocID="{1C17EA2F-D1B4-4254-BF8A-3062180206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493139-AD00-45F0-84F2-55CC5CA54CFF}" type="pres">
      <dgm:prSet presAssocID="{0805BC85-01D6-48FC-A3D0-2CFDAB7875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98BE8-FEC5-4B8E-BD4D-24F26D8F913C}" type="pres">
      <dgm:prSet presAssocID="{BA08905F-62C2-4A86-8885-62A06DC9C994}" presName="sibTrans" presStyleCnt="0"/>
      <dgm:spPr/>
      <dgm:t>
        <a:bodyPr/>
        <a:lstStyle/>
        <a:p>
          <a:endParaRPr lang="ru-RU"/>
        </a:p>
      </dgm:t>
    </dgm:pt>
    <dgm:pt modelId="{88E2E69A-4FAF-4A16-BAE7-B85771A2AF93}" type="pres">
      <dgm:prSet presAssocID="{881CFDFB-9062-43A8-8DCC-56975FF1A5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A9D97-4D4F-46E0-9D2B-6917DD8AB6E1}" srcId="{1C17EA2F-D1B4-4254-BF8A-30621802067C}" destId="{881CFDFB-9062-43A8-8DCC-56975FF1A515}" srcOrd="1" destOrd="0" parTransId="{8098D73E-2ED3-4C9C-9A89-51BE787C08C6}" sibTransId="{84F2747D-9230-42A9-BBB7-4F0714855CCE}"/>
    <dgm:cxn modelId="{2C931602-0801-47DE-A1D3-195BB83612C6}" type="presOf" srcId="{0805BC85-01D6-48FC-A3D0-2CFDAB7875E6}" destId="{3F493139-AD00-45F0-84F2-55CC5CA54CFF}" srcOrd="0" destOrd="0" presId="urn:microsoft.com/office/officeart/2005/8/layout/default"/>
    <dgm:cxn modelId="{0F7320B6-FA85-44E7-A699-1032EC7836CD}" type="presOf" srcId="{1C17EA2F-D1B4-4254-BF8A-30621802067C}" destId="{8AEF2F00-30D2-4FB7-A8A2-A6A9882A0385}" srcOrd="0" destOrd="0" presId="urn:microsoft.com/office/officeart/2005/8/layout/default"/>
    <dgm:cxn modelId="{2DA85902-0A16-4030-8F93-EAE82FA8D2B8}" type="presOf" srcId="{881CFDFB-9062-43A8-8DCC-56975FF1A515}" destId="{88E2E69A-4FAF-4A16-BAE7-B85771A2AF93}" srcOrd="0" destOrd="0" presId="urn:microsoft.com/office/officeart/2005/8/layout/default"/>
    <dgm:cxn modelId="{AEF0A1F7-D959-4830-B4F3-74A059B8AB56}" srcId="{1C17EA2F-D1B4-4254-BF8A-30621802067C}" destId="{0805BC85-01D6-48FC-A3D0-2CFDAB7875E6}" srcOrd="0" destOrd="0" parTransId="{D78057C9-81DA-42DA-971D-1C35F228C0E4}" sibTransId="{BA08905F-62C2-4A86-8885-62A06DC9C994}"/>
    <dgm:cxn modelId="{F43ABB9B-8D94-4A9C-9C51-F87F3D3E1F28}" type="presParOf" srcId="{8AEF2F00-30D2-4FB7-A8A2-A6A9882A0385}" destId="{3F493139-AD00-45F0-84F2-55CC5CA54CFF}" srcOrd="0" destOrd="0" presId="urn:microsoft.com/office/officeart/2005/8/layout/default"/>
    <dgm:cxn modelId="{F945BDA0-FE15-46C2-8EDC-E3826BBE0909}" type="presParOf" srcId="{8AEF2F00-30D2-4FB7-A8A2-A6A9882A0385}" destId="{E9F98BE8-FEC5-4B8E-BD4D-24F26D8F913C}" srcOrd="1" destOrd="0" presId="urn:microsoft.com/office/officeart/2005/8/layout/default"/>
    <dgm:cxn modelId="{2B79ACDE-76EE-4355-93C2-AFFBD1D17C60}" type="presParOf" srcId="{8AEF2F00-30D2-4FB7-A8A2-A6A9882A0385}" destId="{88E2E69A-4FAF-4A16-BAE7-B85771A2AF9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ТРЕБОВАНИЯ К АКЦЕПТУ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C2A25C65-D551-4E88-BFC7-0E2C1F5C48ED}" type="presOf" srcId="{920C61F8-96F1-492E-A1A9-3AAFB9CAF676}" destId="{9CE098C4-B382-495A-9B60-2033E951BFDF}" srcOrd="0" destOrd="0" presId="urn:microsoft.com/office/officeart/2008/layout/LinedList"/>
    <dgm:cxn modelId="{9F392200-5003-4696-901B-6FA436908F74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FD961546-DFCA-40D0-9357-B74F5C05BC13}" type="presParOf" srcId="{2469D0E2-7249-4E68-AC55-65D0A8FE5FD9}" destId="{57CE0E9E-5969-4C25-A6D1-388EC34D0203}" srcOrd="0" destOrd="0" presId="urn:microsoft.com/office/officeart/2008/layout/LinedList"/>
    <dgm:cxn modelId="{472AA079-0588-49A5-B5E0-C5236662CB05}" type="presParOf" srcId="{2469D0E2-7249-4E68-AC55-65D0A8FE5FD9}" destId="{AC2A474D-A271-4E11-9116-81501723EF80}" srcOrd="1" destOrd="0" presId="urn:microsoft.com/office/officeart/2008/layout/LinedList"/>
    <dgm:cxn modelId="{99523CC3-37FC-4E6C-9416-71CFEE80020A}" type="presParOf" srcId="{AC2A474D-A271-4E11-9116-81501723EF80}" destId="{9CE098C4-B382-495A-9B60-2033E951BFDF}" srcOrd="0" destOrd="0" presId="urn:microsoft.com/office/officeart/2008/layout/LinedList"/>
    <dgm:cxn modelId="{94275854-9E9D-48E1-B267-2D531242BD2B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МОЛЧАНИЕ НЕ ЯВЛЯЕТСЯ АКЦЕПТОМ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A8F792B7-12AB-4984-B2B6-80CF5D2405A7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7432D579-AA69-4195-B290-B9787A29ED76}" type="presOf" srcId="{920C61F8-96F1-492E-A1A9-3AAFB9CAF676}" destId="{9CE098C4-B382-495A-9B60-2033E951BFDF}" srcOrd="0" destOrd="0" presId="urn:microsoft.com/office/officeart/2008/layout/LinedList"/>
    <dgm:cxn modelId="{64AE56EB-34DE-4C61-999E-C3A33068BCF6}" type="presParOf" srcId="{2469D0E2-7249-4E68-AC55-65D0A8FE5FD9}" destId="{57CE0E9E-5969-4C25-A6D1-388EC34D0203}" srcOrd="0" destOrd="0" presId="urn:microsoft.com/office/officeart/2008/layout/LinedList"/>
    <dgm:cxn modelId="{B8AAAA7F-2BFC-4EC1-9D5C-50F32AB69A1B}" type="presParOf" srcId="{2469D0E2-7249-4E68-AC55-65D0A8FE5FD9}" destId="{AC2A474D-A271-4E11-9116-81501723EF80}" srcOrd="1" destOrd="0" presId="urn:microsoft.com/office/officeart/2008/layout/LinedList"/>
    <dgm:cxn modelId="{AB7ED5E7-E34D-4976-AB38-41D97941CE8F}" type="presParOf" srcId="{AC2A474D-A271-4E11-9116-81501723EF80}" destId="{9CE098C4-B382-495A-9B60-2033E951BFDF}" srcOrd="0" destOrd="0" presId="urn:microsoft.com/office/officeart/2008/layout/LinedList"/>
    <dgm:cxn modelId="{07A26B0C-F8B3-40E8-973E-CA6898EFEAD4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BFA1C95-B6EC-4FF3-A804-A180D979047F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BC036C-8ED7-449B-B8D0-333D0F0224A0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КОНКЛЮДЕНТНЫЕ ДЕЙСТВИЯ МОГУТ БЫТЬ ПРИЗНАНЫ АКЦЕПТОМ, ЕСЛИ…</a:t>
          </a:r>
          <a:endParaRPr lang="ru-RU" sz="20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E8EBA-5390-41E1-A763-533D3D488551}" type="parTrans" cxnId="{3EA1264E-3082-4B74-8775-FC0399646E60}">
      <dgm:prSet/>
      <dgm:spPr/>
      <dgm:t>
        <a:bodyPr/>
        <a:lstStyle/>
        <a:p>
          <a:pPr algn="r"/>
          <a:endParaRPr lang="ru-RU" sz="1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24CD9-038A-4E34-B6C3-EE464CCBE507}" type="sibTrans" cxnId="{3EA1264E-3082-4B74-8775-FC0399646E60}">
      <dgm:prSet/>
      <dgm:spPr/>
      <dgm:t>
        <a:bodyPr/>
        <a:lstStyle/>
        <a:p>
          <a:pPr algn="r"/>
          <a:endParaRPr lang="ru-RU" sz="1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DF86A-47D5-45FF-BC64-7BD478DE1AF5}" type="pres">
      <dgm:prSet presAssocID="{8BFA1C95-B6EC-4FF3-A804-A180D97904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99093A-23C7-442B-87B5-240AE6223DB3}" type="pres">
      <dgm:prSet presAssocID="{F0BC036C-8ED7-449B-B8D0-333D0F0224A0}" presName="thickLine" presStyleLbl="alignNode1" presStyleIdx="0" presStyleCnt="1"/>
      <dgm:spPr/>
      <dgm:t>
        <a:bodyPr/>
        <a:lstStyle/>
        <a:p>
          <a:endParaRPr lang="ru-RU"/>
        </a:p>
      </dgm:t>
    </dgm:pt>
    <dgm:pt modelId="{F9EAC23A-F0F3-471A-AAFB-2F9891D5040B}" type="pres">
      <dgm:prSet presAssocID="{F0BC036C-8ED7-449B-B8D0-333D0F0224A0}" presName="horz1" presStyleCnt="0"/>
      <dgm:spPr/>
      <dgm:t>
        <a:bodyPr/>
        <a:lstStyle/>
        <a:p>
          <a:endParaRPr lang="ru-RU"/>
        </a:p>
      </dgm:t>
    </dgm:pt>
    <dgm:pt modelId="{46C73AB8-E9EA-4D9A-9BDF-978988D2638B}" type="pres">
      <dgm:prSet presAssocID="{F0BC036C-8ED7-449B-B8D0-333D0F0224A0}" presName="tx1" presStyleLbl="revTx" presStyleIdx="0" presStyleCnt="1"/>
      <dgm:spPr/>
      <dgm:t>
        <a:bodyPr/>
        <a:lstStyle/>
        <a:p>
          <a:endParaRPr lang="ru-RU"/>
        </a:p>
      </dgm:t>
    </dgm:pt>
    <dgm:pt modelId="{6A9990D6-E109-463A-A3B7-3B2A6ADB8CA1}" type="pres">
      <dgm:prSet presAssocID="{F0BC036C-8ED7-449B-B8D0-333D0F0224A0}" presName="vert1" presStyleCnt="0"/>
      <dgm:spPr/>
      <dgm:t>
        <a:bodyPr/>
        <a:lstStyle/>
        <a:p>
          <a:endParaRPr lang="ru-RU"/>
        </a:p>
      </dgm:t>
    </dgm:pt>
  </dgm:ptLst>
  <dgm:cxnLst>
    <dgm:cxn modelId="{14CE6B3A-DE4D-4487-BE40-93D8DD49952C}" type="presOf" srcId="{F0BC036C-8ED7-449B-B8D0-333D0F0224A0}" destId="{46C73AB8-E9EA-4D9A-9BDF-978988D2638B}" srcOrd="0" destOrd="0" presId="urn:microsoft.com/office/officeart/2008/layout/LinedList"/>
    <dgm:cxn modelId="{3EA1264E-3082-4B74-8775-FC0399646E60}" srcId="{8BFA1C95-B6EC-4FF3-A804-A180D979047F}" destId="{F0BC036C-8ED7-449B-B8D0-333D0F0224A0}" srcOrd="0" destOrd="0" parTransId="{C38E8EBA-5390-41E1-A763-533D3D488551}" sibTransId="{0E824CD9-038A-4E34-B6C3-EE464CCBE507}"/>
    <dgm:cxn modelId="{032EC4B1-6EB3-434E-AA8B-198ECA41C3A9}" type="presOf" srcId="{8BFA1C95-B6EC-4FF3-A804-A180D979047F}" destId="{68DDF86A-47D5-45FF-BC64-7BD478DE1AF5}" srcOrd="0" destOrd="0" presId="urn:microsoft.com/office/officeart/2008/layout/LinedList"/>
    <dgm:cxn modelId="{FDF2F34D-B239-4B87-88EC-C9554C591C90}" type="presParOf" srcId="{68DDF86A-47D5-45FF-BC64-7BD478DE1AF5}" destId="{3E99093A-23C7-442B-87B5-240AE6223DB3}" srcOrd="0" destOrd="0" presId="urn:microsoft.com/office/officeart/2008/layout/LinedList"/>
    <dgm:cxn modelId="{3F86FFD4-1A67-4DA2-9511-A1BA18FDA0AF}" type="presParOf" srcId="{68DDF86A-47D5-45FF-BC64-7BD478DE1AF5}" destId="{F9EAC23A-F0F3-471A-AAFB-2F9891D5040B}" srcOrd="1" destOrd="0" presId="urn:microsoft.com/office/officeart/2008/layout/LinedList"/>
    <dgm:cxn modelId="{FB16C051-4F18-476F-BEA3-D9174295F294}" type="presParOf" srcId="{F9EAC23A-F0F3-471A-AAFB-2F9891D5040B}" destId="{46C73AB8-E9EA-4D9A-9BDF-978988D2638B}" srcOrd="0" destOrd="0" presId="urn:microsoft.com/office/officeart/2008/layout/LinedList"/>
    <dgm:cxn modelId="{4F717E96-5CCA-4E63-988B-0187E5B49F06}" type="presParOf" srcId="{F9EAC23A-F0F3-471A-AAFB-2F9891D5040B}" destId="{6A9990D6-E109-463A-A3B7-3B2A6ADB8C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0E54962-7B12-49BB-9EBC-B72A96C307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7C8587-91F0-48D0-ABA9-A2AA8140FBE0}">
      <dgm:prSet/>
      <dgm:spPr/>
      <dgm:t>
        <a:bodyPr/>
        <a:lstStyle/>
        <a:p>
          <a:pPr algn="l" rtl="0"/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Когда оферта содержит срок для акцепта, договор считается заключенным, если акцепт получен лицом, направившим оферту, </a:t>
          </a:r>
          <a:r>
            <a:rPr lang="ru-RU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 пределах указанного в ней срока</a:t>
          </a:r>
          <a:endParaRPr lang="ru-RU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E2735-EC01-45E8-94EC-1937147F3E81}" type="parTrans" cxnId="{19103FFE-A84D-4571-94FC-E27818C276D9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38379-A18A-40AE-897A-B9784E5E7BB5}" type="sibTrans" cxnId="{19103FFE-A84D-4571-94FC-E27818C276D9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BE5D6-789B-4210-90EE-8D072E78F9FF}">
      <dgm:prSet/>
      <dgm:spPr/>
      <dgm:t>
        <a:bodyPr/>
        <a:lstStyle/>
        <a:p>
          <a:pPr algn="l" rtl="0"/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Когда письменная либо электронная оферта не содержит срока для акцепта, договор считается заключенным, если акцепт получен лицом, направившим оферту, до окончания срока, установленного законодательством, а если такой срок не установлен - в течение необходимого для этого времени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9B87E-1FC1-45FA-BF88-791FF1D811AF}" type="parTrans" cxnId="{2E0C346C-0675-4AE0-8010-4ED2043E8314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03DAE-D6C8-47CB-B9EE-BCBA9D170D43}" type="sibTrans" cxnId="{2E0C346C-0675-4AE0-8010-4ED2043E8314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4C8E6-A896-4C37-B24A-D6F418759E0D}">
      <dgm:prSet/>
      <dgm:spPr/>
      <dgm:t>
        <a:bodyPr/>
        <a:lstStyle/>
        <a:p>
          <a:pPr algn="l" rtl="0"/>
          <a:r>
            <a:rPr lang="ru-RU" b="0" smtClean="0">
              <a:latin typeface="Arial" panose="020B0604020202020204" pitchFamily="34" charset="0"/>
              <a:cs typeface="Arial" panose="020B0604020202020204" pitchFamily="34" charset="0"/>
            </a:rPr>
            <a:t>Когда оферта сделана устно без указания срока для акцепта, договор считается заключенным, если другая сторона немедленно заявила о ее акцепте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0E3C1-D5A5-4F15-803C-296434BA15F0}" type="parTrans" cxnId="{F8E110C3-7C68-4731-A480-5AFACE681A8D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A6356-4E69-4227-B591-BF802FE7173F}" type="sibTrans" cxnId="{F8E110C3-7C68-4731-A480-5AFACE681A8D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B832E4-0E92-47FD-84D0-7C51B2049BEC}" type="pres">
      <dgm:prSet presAssocID="{30E54962-7B12-49BB-9EBC-B72A96C307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CE72A8-AE3A-4033-AE5B-7DEA7700EAF1}" type="pres">
      <dgm:prSet presAssocID="{5B7C8587-91F0-48D0-ABA9-A2AA8140FBE0}" presName="thickLine" presStyleLbl="alignNode1" presStyleIdx="0" presStyleCnt="3"/>
      <dgm:spPr/>
    </dgm:pt>
    <dgm:pt modelId="{0D897D77-E2F6-4318-BFCA-7F399203886C}" type="pres">
      <dgm:prSet presAssocID="{5B7C8587-91F0-48D0-ABA9-A2AA8140FBE0}" presName="horz1" presStyleCnt="0"/>
      <dgm:spPr/>
    </dgm:pt>
    <dgm:pt modelId="{F686BD2F-AB90-415D-AC40-D24061F42C00}" type="pres">
      <dgm:prSet presAssocID="{5B7C8587-91F0-48D0-ABA9-A2AA8140FBE0}" presName="tx1" presStyleLbl="revTx" presStyleIdx="0" presStyleCnt="3"/>
      <dgm:spPr/>
      <dgm:t>
        <a:bodyPr/>
        <a:lstStyle/>
        <a:p>
          <a:endParaRPr lang="ru-RU"/>
        </a:p>
      </dgm:t>
    </dgm:pt>
    <dgm:pt modelId="{C4265920-DB81-4E51-8085-8F4B4A6EBF50}" type="pres">
      <dgm:prSet presAssocID="{5B7C8587-91F0-48D0-ABA9-A2AA8140FBE0}" presName="vert1" presStyleCnt="0"/>
      <dgm:spPr/>
    </dgm:pt>
    <dgm:pt modelId="{5BB364E6-21A7-40B6-B4C2-DFB3120501F4}" type="pres">
      <dgm:prSet presAssocID="{EF1BE5D6-789B-4210-90EE-8D072E78F9FF}" presName="thickLine" presStyleLbl="alignNode1" presStyleIdx="1" presStyleCnt="3"/>
      <dgm:spPr/>
    </dgm:pt>
    <dgm:pt modelId="{4A267ACA-8C35-43E8-83C6-47EAAED97FB9}" type="pres">
      <dgm:prSet presAssocID="{EF1BE5D6-789B-4210-90EE-8D072E78F9FF}" presName="horz1" presStyleCnt="0"/>
      <dgm:spPr/>
    </dgm:pt>
    <dgm:pt modelId="{393D4B08-B9AD-43AA-BE17-DE852AA3A809}" type="pres">
      <dgm:prSet presAssocID="{EF1BE5D6-789B-4210-90EE-8D072E78F9FF}" presName="tx1" presStyleLbl="revTx" presStyleIdx="1" presStyleCnt="3"/>
      <dgm:spPr/>
      <dgm:t>
        <a:bodyPr/>
        <a:lstStyle/>
        <a:p>
          <a:endParaRPr lang="ru-RU"/>
        </a:p>
      </dgm:t>
    </dgm:pt>
    <dgm:pt modelId="{FE1EE4DF-A6DF-4D77-962F-181D9932A390}" type="pres">
      <dgm:prSet presAssocID="{EF1BE5D6-789B-4210-90EE-8D072E78F9FF}" presName="vert1" presStyleCnt="0"/>
      <dgm:spPr/>
    </dgm:pt>
    <dgm:pt modelId="{09FEAE25-BE92-428F-BEE7-97B307004BD1}" type="pres">
      <dgm:prSet presAssocID="{1ED4C8E6-A896-4C37-B24A-D6F418759E0D}" presName="thickLine" presStyleLbl="alignNode1" presStyleIdx="2" presStyleCnt="3"/>
      <dgm:spPr/>
    </dgm:pt>
    <dgm:pt modelId="{CDF75E96-3A21-4624-9B7E-98C0DF437C09}" type="pres">
      <dgm:prSet presAssocID="{1ED4C8E6-A896-4C37-B24A-D6F418759E0D}" presName="horz1" presStyleCnt="0"/>
      <dgm:spPr/>
    </dgm:pt>
    <dgm:pt modelId="{4621982F-476D-46EC-B533-F6C6C25F350B}" type="pres">
      <dgm:prSet presAssocID="{1ED4C8E6-A896-4C37-B24A-D6F418759E0D}" presName="tx1" presStyleLbl="revTx" presStyleIdx="2" presStyleCnt="3"/>
      <dgm:spPr/>
      <dgm:t>
        <a:bodyPr/>
        <a:lstStyle/>
        <a:p>
          <a:endParaRPr lang="ru-RU"/>
        </a:p>
      </dgm:t>
    </dgm:pt>
    <dgm:pt modelId="{573AD840-82C8-4BAD-B79A-22A795F851F8}" type="pres">
      <dgm:prSet presAssocID="{1ED4C8E6-A896-4C37-B24A-D6F418759E0D}" presName="vert1" presStyleCnt="0"/>
      <dgm:spPr/>
    </dgm:pt>
  </dgm:ptLst>
  <dgm:cxnLst>
    <dgm:cxn modelId="{0D8C33B2-E223-48C2-A285-CA44AD9CB7DF}" type="presOf" srcId="{1ED4C8E6-A896-4C37-B24A-D6F418759E0D}" destId="{4621982F-476D-46EC-B533-F6C6C25F350B}" srcOrd="0" destOrd="0" presId="urn:microsoft.com/office/officeart/2008/layout/LinedList"/>
    <dgm:cxn modelId="{BF933A29-BD3F-4D5A-9EBC-5F7A4A2A9008}" type="presOf" srcId="{30E54962-7B12-49BB-9EBC-B72A96C3078B}" destId="{16B832E4-0E92-47FD-84D0-7C51B2049BEC}" srcOrd="0" destOrd="0" presId="urn:microsoft.com/office/officeart/2008/layout/LinedList"/>
    <dgm:cxn modelId="{B5ACAB5A-B05D-41E8-A54A-D34A72463BDF}" type="presOf" srcId="{EF1BE5D6-789B-4210-90EE-8D072E78F9FF}" destId="{393D4B08-B9AD-43AA-BE17-DE852AA3A809}" srcOrd="0" destOrd="0" presId="urn:microsoft.com/office/officeart/2008/layout/LinedList"/>
    <dgm:cxn modelId="{F8E110C3-7C68-4731-A480-5AFACE681A8D}" srcId="{30E54962-7B12-49BB-9EBC-B72A96C3078B}" destId="{1ED4C8E6-A896-4C37-B24A-D6F418759E0D}" srcOrd="2" destOrd="0" parTransId="{2B40E3C1-D5A5-4F15-803C-296434BA15F0}" sibTransId="{BD9A6356-4E69-4227-B591-BF802FE7173F}"/>
    <dgm:cxn modelId="{2E0C346C-0675-4AE0-8010-4ED2043E8314}" srcId="{30E54962-7B12-49BB-9EBC-B72A96C3078B}" destId="{EF1BE5D6-789B-4210-90EE-8D072E78F9FF}" srcOrd="1" destOrd="0" parTransId="{1329B87E-1FC1-45FA-BF88-791FF1D811AF}" sibTransId="{28F03DAE-D6C8-47CB-B9EE-BCBA9D170D43}"/>
    <dgm:cxn modelId="{A5D51064-A2F7-46E0-80D2-7F39EFA61137}" type="presOf" srcId="{5B7C8587-91F0-48D0-ABA9-A2AA8140FBE0}" destId="{F686BD2F-AB90-415D-AC40-D24061F42C00}" srcOrd="0" destOrd="0" presId="urn:microsoft.com/office/officeart/2008/layout/LinedList"/>
    <dgm:cxn modelId="{19103FFE-A84D-4571-94FC-E27818C276D9}" srcId="{30E54962-7B12-49BB-9EBC-B72A96C3078B}" destId="{5B7C8587-91F0-48D0-ABA9-A2AA8140FBE0}" srcOrd="0" destOrd="0" parTransId="{FD0E2735-EC01-45E8-94EC-1937147F3E81}" sibTransId="{3FF38379-A18A-40AE-897A-B9784E5E7BB5}"/>
    <dgm:cxn modelId="{AE79168C-12B8-448D-99B3-8D589FC0AF90}" type="presParOf" srcId="{16B832E4-0E92-47FD-84D0-7C51B2049BEC}" destId="{FBCE72A8-AE3A-4033-AE5B-7DEA7700EAF1}" srcOrd="0" destOrd="0" presId="urn:microsoft.com/office/officeart/2008/layout/LinedList"/>
    <dgm:cxn modelId="{01A37F37-AD6A-42D3-B82E-3978A1D55BC4}" type="presParOf" srcId="{16B832E4-0E92-47FD-84D0-7C51B2049BEC}" destId="{0D897D77-E2F6-4318-BFCA-7F399203886C}" srcOrd="1" destOrd="0" presId="urn:microsoft.com/office/officeart/2008/layout/LinedList"/>
    <dgm:cxn modelId="{BA569D51-A9FA-474B-81D2-E413C9B127B9}" type="presParOf" srcId="{0D897D77-E2F6-4318-BFCA-7F399203886C}" destId="{F686BD2F-AB90-415D-AC40-D24061F42C00}" srcOrd="0" destOrd="0" presId="urn:microsoft.com/office/officeart/2008/layout/LinedList"/>
    <dgm:cxn modelId="{593A49D5-EC69-4ECB-BEB2-A40FD3632F63}" type="presParOf" srcId="{0D897D77-E2F6-4318-BFCA-7F399203886C}" destId="{C4265920-DB81-4E51-8085-8F4B4A6EBF50}" srcOrd="1" destOrd="0" presId="urn:microsoft.com/office/officeart/2008/layout/LinedList"/>
    <dgm:cxn modelId="{FEC1FC9D-B7DD-4F6F-8C2A-973B30A4B577}" type="presParOf" srcId="{16B832E4-0E92-47FD-84D0-7C51B2049BEC}" destId="{5BB364E6-21A7-40B6-B4C2-DFB3120501F4}" srcOrd="2" destOrd="0" presId="urn:microsoft.com/office/officeart/2008/layout/LinedList"/>
    <dgm:cxn modelId="{177C92EF-2AAA-461C-A22A-9E90F35C2ED4}" type="presParOf" srcId="{16B832E4-0E92-47FD-84D0-7C51B2049BEC}" destId="{4A267ACA-8C35-43E8-83C6-47EAAED97FB9}" srcOrd="3" destOrd="0" presId="urn:microsoft.com/office/officeart/2008/layout/LinedList"/>
    <dgm:cxn modelId="{EAF998AB-41F0-4180-A5F1-D26B5AB0B2CF}" type="presParOf" srcId="{4A267ACA-8C35-43E8-83C6-47EAAED97FB9}" destId="{393D4B08-B9AD-43AA-BE17-DE852AA3A809}" srcOrd="0" destOrd="0" presId="urn:microsoft.com/office/officeart/2008/layout/LinedList"/>
    <dgm:cxn modelId="{30664B53-5C1B-4E48-B9BD-90C2160C2C4D}" type="presParOf" srcId="{4A267ACA-8C35-43E8-83C6-47EAAED97FB9}" destId="{FE1EE4DF-A6DF-4D77-962F-181D9932A390}" srcOrd="1" destOrd="0" presId="urn:microsoft.com/office/officeart/2008/layout/LinedList"/>
    <dgm:cxn modelId="{ECA7A790-717C-4C7A-93F1-35CC2980218A}" type="presParOf" srcId="{16B832E4-0E92-47FD-84D0-7C51B2049BEC}" destId="{09FEAE25-BE92-428F-BEE7-97B307004BD1}" srcOrd="4" destOrd="0" presId="urn:microsoft.com/office/officeart/2008/layout/LinedList"/>
    <dgm:cxn modelId="{018CA3F1-FA3F-47A2-88DA-186992FC2EDE}" type="presParOf" srcId="{16B832E4-0E92-47FD-84D0-7C51B2049BEC}" destId="{CDF75E96-3A21-4624-9B7E-98C0DF437C09}" srcOrd="5" destOrd="0" presId="urn:microsoft.com/office/officeart/2008/layout/LinedList"/>
    <dgm:cxn modelId="{903158CF-6188-4F12-B3CC-2D5845B327F8}" type="presParOf" srcId="{CDF75E96-3A21-4624-9B7E-98C0DF437C09}" destId="{4621982F-476D-46EC-B533-F6C6C25F350B}" srcOrd="0" destOrd="0" presId="urn:microsoft.com/office/officeart/2008/layout/LinedList"/>
    <dgm:cxn modelId="{C1DE7923-29EC-4A78-B8C9-909D219300E1}" type="presParOf" srcId="{CDF75E96-3A21-4624-9B7E-98C0DF437C09}" destId="{573AD840-82C8-4BAD-B79A-22A795F851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BFA1C95-B6EC-4FF3-A804-A180D979047F}" type="doc">
      <dgm:prSet loTypeId="urn:microsoft.com/office/officeart/2008/layout/Lin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BC036C-8ED7-449B-B8D0-333D0F0224A0}">
      <dgm:prSet custT="1"/>
      <dgm:spPr/>
      <dgm:t>
        <a:bodyPr/>
        <a:lstStyle/>
        <a:p>
          <a:pPr algn="r" rtl="0"/>
          <a:r>
            <a:rPr lang="ru-RU" sz="2000" b="1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ЗАКЛЮЧЕНИЯ ДОГОВОРА</a:t>
          </a:r>
          <a:endParaRPr lang="ru-RU" sz="20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E8EBA-5390-41E1-A763-533D3D488551}" type="parTrans" cxnId="{3EA1264E-3082-4B74-8775-FC0399646E60}">
      <dgm:prSet/>
      <dgm:spPr/>
      <dgm:t>
        <a:bodyPr/>
        <a:lstStyle/>
        <a:p>
          <a:pPr algn="r"/>
          <a:endParaRPr lang="ru-RU" sz="1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24CD9-038A-4E34-B6C3-EE464CCBE507}" type="sibTrans" cxnId="{3EA1264E-3082-4B74-8775-FC0399646E60}">
      <dgm:prSet/>
      <dgm:spPr/>
      <dgm:t>
        <a:bodyPr/>
        <a:lstStyle/>
        <a:p>
          <a:pPr algn="r"/>
          <a:endParaRPr lang="ru-RU" sz="1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DF86A-47D5-45FF-BC64-7BD478DE1AF5}" type="pres">
      <dgm:prSet presAssocID="{8BFA1C95-B6EC-4FF3-A804-A180D97904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99093A-23C7-442B-87B5-240AE6223DB3}" type="pres">
      <dgm:prSet presAssocID="{F0BC036C-8ED7-449B-B8D0-333D0F0224A0}" presName="thickLine" presStyleLbl="alignNode1" presStyleIdx="0" presStyleCnt="1"/>
      <dgm:spPr/>
      <dgm:t>
        <a:bodyPr/>
        <a:lstStyle/>
        <a:p>
          <a:endParaRPr lang="ru-RU"/>
        </a:p>
      </dgm:t>
    </dgm:pt>
    <dgm:pt modelId="{F9EAC23A-F0F3-471A-AAFB-2F9891D5040B}" type="pres">
      <dgm:prSet presAssocID="{F0BC036C-8ED7-449B-B8D0-333D0F0224A0}" presName="horz1" presStyleCnt="0"/>
      <dgm:spPr/>
      <dgm:t>
        <a:bodyPr/>
        <a:lstStyle/>
        <a:p>
          <a:endParaRPr lang="ru-RU"/>
        </a:p>
      </dgm:t>
    </dgm:pt>
    <dgm:pt modelId="{46C73AB8-E9EA-4D9A-9BDF-978988D2638B}" type="pres">
      <dgm:prSet presAssocID="{F0BC036C-8ED7-449B-B8D0-333D0F0224A0}" presName="tx1" presStyleLbl="revTx" presStyleIdx="0" presStyleCnt="1" custLinFactNeighborX="28756" custLinFactNeighborY="9475"/>
      <dgm:spPr/>
      <dgm:t>
        <a:bodyPr/>
        <a:lstStyle/>
        <a:p>
          <a:endParaRPr lang="ru-RU"/>
        </a:p>
      </dgm:t>
    </dgm:pt>
    <dgm:pt modelId="{6A9990D6-E109-463A-A3B7-3B2A6ADB8CA1}" type="pres">
      <dgm:prSet presAssocID="{F0BC036C-8ED7-449B-B8D0-333D0F0224A0}" presName="vert1" presStyleCnt="0"/>
      <dgm:spPr/>
      <dgm:t>
        <a:bodyPr/>
        <a:lstStyle/>
        <a:p>
          <a:endParaRPr lang="ru-RU"/>
        </a:p>
      </dgm:t>
    </dgm:pt>
  </dgm:ptLst>
  <dgm:cxnLst>
    <dgm:cxn modelId="{CE1B3563-7829-4FDF-A091-A334FEF4966B}" type="presOf" srcId="{F0BC036C-8ED7-449B-B8D0-333D0F0224A0}" destId="{46C73AB8-E9EA-4D9A-9BDF-978988D2638B}" srcOrd="0" destOrd="0" presId="urn:microsoft.com/office/officeart/2008/layout/LinedList"/>
    <dgm:cxn modelId="{3EA1264E-3082-4B74-8775-FC0399646E60}" srcId="{8BFA1C95-B6EC-4FF3-A804-A180D979047F}" destId="{F0BC036C-8ED7-449B-B8D0-333D0F0224A0}" srcOrd="0" destOrd="0" parTransId="{C38E8EBA-5390-41E1-A763-533D3D488551}" sibTransId="{0E824CD9-038A-4E34-B6C3-EE464CCBE507}"/>
    <dgm:cxn modelId="{9A2812EE-DE5D-45D5-B5BA-D2A4F2B974F6}" type="presOf" srcId="{8BFA1C95-B6EC-4FF3-A804-A180D979047F}" destId="{68DDF86A-47D5-45FF-BC64-7BD478DE1AF5}" srcOrd="0" destOrd="0" presId="urn:microsoft.com/office/officeart/2008/layout/LinedList"/>
    <dgm:cxn modelId="{E1E3C95C-8427-4779-83E9-5C712894BE2E}" type="presParOf" srcId="{68DDF86A-47D5-45FF-BC64-7BD478DE1AF5}" destId="{3E99093A-23C7-442B-87B5-240AE6223DB3}" srcOrd="0" destOrd="0" presId="urn:microsoft.com/office/officeart/2008/layout/LinedList"/>
    <dgm:cxn modelId="{F599AD03-135B-4FF7-962D-45CCE0EDB339}" type="presParOf" srcId="{68DDF86A-47D5-45FF-BC64-7BD478DE1AF5}" destId="{F9EAC23A-F0F3-471A-AAFB-2F9891D5040B}" srcOrd="1" destOrd="0" presId="urn:microsoft.com/office/officeart/2008/layout/LinedList"/>
    <dgm:cxn modelId="{1D76EAC6-C73B-41BF-9F89-DD64149E6A9C}" type="presParOf" srcId="{F9EAC23A-F0F3-471A-AAFB-2F9891D5040B}" destId="{46C73AB8-E9EA-4D9A-9BDF-978988D2638B}" srcOrd="0" destOrd="0" presId="urn:microsoft.com/office/officeart/2008/layout/LinedList"/>
    <dgm:cxn modelId="{7EAFDD92-910A-414E-BE41-112269D6B874}" type="presParOf" srcId="{F9EAC23A-F0F3-471A-AAFB-2F9891D5040B}" destId="{6A9990D6-E109-463A-A3B7-3B2A6ADB8C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ИЗМЕНЕНИЕ И РАСТОРЖЕНИЕ ДОГОВОРА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9CBE6AD1-8A44-4FA3-BA19-02C42B44265F}" type="presOf" srcId="{920C61F8-96F1-492E-A1A9-3AAFB9CAF676}" destId="{9CE098C4-B382-495A-9B60-2033E951BFDF}" srcOrd="0" destOrd="0" presId="urn:microsoft.com/office/officeart/2008/layout/LinedList"/>
    <dgm:cxn modelId="{898969C7-8479-466D-ACF7-248840B8E3BE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0F425FAD-D214-43E6-BE56-205DBE878D76}" type="presParOf" srcId="{2469D0E2-7249-4E68-AC55-65D0A8FE5FD9}" destId="{57CE0E9E-5969-4C25-A6D1-388EC34D0203}" srcOrd="0" destOrd="0" presId="urn:microsoft.com/office/officeart/2008/layout/LinedList"/>
    <dgm:cxn modelId="{6500A73F-F478-4F76-A9AE-71A698107C5D}" type="presParOf" srcId="{2469D0E2-7249-4E68-AC55-65D0A8FE5FD9}" destId="{AC2A474D-A271-4E11-9116-81501723EF80}" srcOrd="1" destOrd="0" presId="urn:microsoft.com/office/officeart/2008/layout/LinedList"/>
    <dgm:cxn modelId="{9D0AEC25-BE1A-4DC8-9462-7210DAC26ADD}" type="presParOf" srcId="{AC2A474D-A271-4E11-9116-81501723EF80}" destId="{9CE098C4-B382-495A-9B60-2033E951BFDF}" srcOrd="0" destOrd="0" presId="urn:microsoft.com/office/officeart/2008/layout/LinedList"/>
    <dgm:cxn modelId="{834B617C-266F-424C-A0F3-099AAA8EFBC6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519BD7E-0381-4B1F-9A9E-A67F8D5E4FD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54BC75C4-88D8-4ABE-BCC3-23A28F7A982D}">
      <dgm:prSet phldrT="[Текст]"/>
      <dgm:spPr/>
      <dgm:t>
        <a:bodyPr/>
        <a:lstStyle/>
        <a:p>
          <a:pPr algn="l"/>
          <a:r>
            <a:rPr lang="ru-RU" b="0" i="0" u="none" dirty="0" smtClean="0">
              <a:latin typeface="Arial" panose="020B0604020202020204" pitchFamily="34" charset="0"/>
              <a:cs typeface="Arial" panose="020B0604020202020204" pitchFamily="34" charset="0"/>
            </a:rPr>
            <a:t>По требованию одной из сторон договор может 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быть изменен или расторгнут </a:t>
          </a:r>
          <a:r>
            <a:rPr lang="ru-RU" b="1" i="0" dirty="0" smtClean="0">
              <a:latin typeface="Arial" panose="020B0604020202020204" pitchFamily="34" charset="0"/>
              <a:cs typeface="Arial" panose="020B0604020202020204" pitchFamily="34" charset="0"/>
            </a:rPr>
            <a:t>по решению суда </a:t>
          </a:r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только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8D3600-EFA7-4940-8A76-7139BA16EB65}" type="parTrans" cxnId="{B50F5418-8F43-49E7-9B94-3D58179344FB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64E4F-FFBD-4970-BEAB-A6FE1897698C}" type="sibTrans" cxnId="{B50F5418-8F43-49E7-9B94-3D58179344FB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E09CA-646C-4687-952C-B04D3C3C3529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при существенном нарушении договора другой стороной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DA460-2B35-4AC2-B0C7-A74FAD922D96}" type="parTrans" cxnId="{42C445D2-52E7-4329-8113-A25D40BD6FEF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60AEF-7202-4A1D-85C5-710A82717DA5}" type="sibTrans" cxnId="{42C445D2-52E7-4329-8113-A25D40BD6FEF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297EC-B7F6-4C64-8BAB-C5A783FF0AC8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Существенным признается нарушение договора одной из сторон, которое влечет для другой стороны такой ущерб, что она в значительной степени лишается того, на что была вправе рассчитывать при заключении договора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CBC62-C685-44B2-81B1-1E7F95C3EA3C}" type="parTrans" cxnId="{C885FC24-0DDC-4F86-8B78-3AD3ADF3A82D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ABD56-B27C-4BD0-AC3E-2ECD3D6C6C87}" type="sibTrans" cxnId="{C885FC24-0DDC-4F86-8B78-3AD3ADF3A82D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C54D6-9E31-4F95-BAE6-8D196C012ECF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в иных случаях, предусмотренных настоящим Кодексом, другими законодательными актами или договором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B6ADD-FF36-4008-B65B-F777553D1D14}" type="parTrans" cxnId="{2834F342-F04A-41B9-94EA-28517F242622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83A54-4F93-4DE9-8572-70569C1CE35D}" type="sibTrans" cxnId="{2834F342-F04A-41B9-94EA-28517F242622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427FAE-048B-40F3-B625-3C992EF7853B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Договор считается измененным или расторгнутым в случае одностороннего отказа от исполнения договора (отказа от договора соответственно частично или полностью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BC3AD-9854-4CE9-AD94-3944A846366A}" type="sibTrans" cxnId="{BB268728-06AD-4778-BA6A-C784E0F75FE4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DE117-2CAF-4C3F-B351-865D40B614E8}" type="parTrans" cxnId="{BB268728-06AD-4778-BA6A-C784E0F75FE4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1A2C1-F668-4544-AA67-64353B0A9888}" type="pres">
      <dgm:prSet presAssocID="{D519BD7E-0381-4B1F-9A9E-A67F8D5E4F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3EAC89-8410-4ED6-A40D-9713EF2EEC34}" type="pres">
      <dgm:prSet presAssocID="{54BC75C4-88D8-4ABE-BCC3-23A28F7A982D}" presName="hierRoot1" presStyleCnt="0"/>
      <dgm:spPr/>
      <dgm:t>
        <a:bodyPr/>
        <a:lstStyle/>
        <a:p>
          <a:endParaRPr lang="ru-RU"/>
        </a:p>
      </dgm:t>
    </dgm:pt>
    <dgm:pt modelId="{E9EA38BC-3260-4F7B-BFFC-3384B4247733}" type="pres">
      <dgm:prSet presAssocID="{54BC75C4-88D8-4ABE-BCC3-23A28F7A982D}" presName="composite" presStyleCnt="0"/>
      <dgm:spPr/>
      <dgm:t>
        <a:bodyPr/>
        <a:lstStyle/>
        <a:p>
          <a:endParaRPr lang="ru-RU"/>
        </a:p>
      </dgm:t>
    </dgm:pt>
    <dgm:pt modelId="{6CAADC18-E29E-485B-AA8D-1A6C09E466D3}" type="pres">
      <dgm:prSet presAssocID="{54BC75C4-88D8-4ABE-BCC3-23A28F7A982D}" presName="background" presStyleLbl="node0" presStyleIdx="0" presStyleCnt="1"/>
      <dgm:spPr/>
      <dgm:t>
        <a:bodyPr/>
        <a:lstStyle/>
        <a:p>
          <a:endParaRPr lang="ru-RU"/>
        </a:p>
      </dgm:t>
    </dgm:pt>
    <dgm:pt modelId="{1BD6F59A-920B-4A17-8FA4-B95207E4E7C1}" type="pres">
      <dgm:prSet presAssocID="{54BC75C4-88D8-4ABE-BCC3-23A28F7A98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C0CB3-04EC-4379-A807-2F40A2755578}" type="pres">
      <dgm:prSet presAssocID="{54BC75C4-88D8-4ABE-BCC3-23A28F7A982D}" presName="hierChild2" presStyleCnt="0"/>
      <dgm:spPr/>
      <dgm:t>
        <a:bodyPr/>
        <a:lstStyle/>
        <a:p>
          <a:endParaRPr lang="ru-RU"/>
        </a:p>
      </dgm:t>
    </dgm:pt>
    <dgm:pt modelId="{D7FB8480-CE1F-4828-994C-D40D98E78A31}" type="pres">
      <dgm:prSet presAssocID="{DB3DA460-2B35-4AC2-B0C7-A74FAD922D9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F8E667D-9F77-481B-B7C2-A131EB36C491}" type="pres">
      <dgm:prSet presAssocID="{C7EE09CA-646C-4687-952C-B04D3C3C3529}" presName="hierRoot2" presStyleCnt="0"/>
      <dgm:spPr/>
      <dgm:t>
        <a:bodyPr/>
        <a:lstStyle/>
        <a:p>
          <a:endParaRPr lang="ru-RU"/>
        </a:p>
      </dgm:t>
    </dgm:pt>
    <dgm:pt modelId="{B4CF6EF5-1497-4191-9A5E-DB36203904A2}" type="pres">
      <dgm:prSet presAssocID="{C7EE09CA-646C-4687-952C-B04D3C3C3529}" presName="composite2" presStyleCnt="0"/>
      <dgm:spPr/>
      <dgm:t>
        <a:bodyPr/>
        <a:lstStyle/>
        <a:p>
          <a:endParaRPr lang="ru-RU"/>
        </a:p>
      </dgm:t>
    </dgm:pt>
    <dgm:pt modelId="{8178794D-1200-4D03-A687-5C09D015D089}" type="pres">
      <dgm:prSet presAssocID="{C7EE09CA-646C-4687-952C-B04D3C3C3529}" presName="background2" presStyleLbl="node2" presStyleIdx="0" presStyleCnt="2"/>
      <dgm:spPr/>
      <dgm:t>
        <a:bodyPr/>
        <a:lstStyle/>
        <a:p>
          <a:endParaRPr lang="ru-RU"/>
        </a:p>
      </dgm:t>
    </dgm:pt>
    <dgm:pt modelId="{B80106C3-E4FE-4C19-9B6A-992DF6129055}" type="pres">
      <dgm:prSet presAssocID="{C7EE09CA-646C-4687-952C-B04D3C3C35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E388DE-5975-45CC-97D8-669B5D8077A3}" type="pres">
      <dgm:prSet presAssocID="{C7EE09CA-646C-4687-952C-B04D3C3C3529}" presName="hierChild3" presStyleCnt="0"/>
      <dgm:spPr/>
      <dgm:t>
        <a:bodyPr/>
        <a:lstStyle/>
        <a:p>
          <a:endParaRPr lang="ru-RU"/>
        </a:p>
      </dgm:t>
    </dgm:pt>
    <dgm:pt modelId="{4FF104D1-D74B-4C00-B1E7-616DE4D545A7}" type="pres">
      <dgm:prSet presAssocID="{0FCCBC62-C685-44B2-81B1-1E7F95C3EA3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34DA202-E276-4313-A543-8420C6A9D7DD}" type="pres">
      <dgm:prSet presAssocID="{913297EC-B7F6-4C64-8BAB-C5A783FF0AC8}" presName="hierRoot3" presStyleCnt="0"/>
      <dgm:spPr/>
      <dgm:t>
        <a:bodyPr/>
        <a:lstStyle/>
        <a:p>
          <a:endParaRPr lang="ru-RU"/>
        </a:p>
      </dgm:t>
    </dgm:pt>
    <dgm:pt modelId="{4557BFB5-87F0-4F6D-9034-18A7F83ED296}" type="pres">
      <dgm:prSet presAssocID="{913297EC-B7F6-4C64-8BAB-C5A783FF0AC8}" presName="composite3" presStyleCnt="0"/>
      <dgm:spPr/>
      <dgm:t>
        <a:bodyPr/>
        <a:lstStyle/>
        <a:p>
          <a:endParaRPr lang="ru-RU"/>
        </a:p>
      </dgm:t>
    </dgm:pt>
    <dgm:pt modelId="{ADCDFA22-EC3C-4F46-9810-5B8638DC6360}" type="pres">
      <dgm:prSet presAssocID="{913297EC-B7F6-4C64-8BAB-C5A783FF0AC8}" presName="background3" presStyleLbl="node3" presStyleIdx="0" presStyleCnt="2"/>
      <dgm:spPr/>
      <dgm:t>
        <a:bodyPr/>
        <a:lstStyle/>
        <a:p>
          <a:endParaRPr lang="ru-RU"/>
        </a:p>
      </dgm:t>
    </dgm:pt>
    <dgm:pt modelId="{453E3344-41A3-4FD1-8BC1-80CC1CA0E4F9}" type="pres">
      <dgm:prSet presAssocID="{913297EC-B7F6-4C64-8BAB-C5A783FF0AC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22598-3127-4ADA-AD72-A1CC19FC6E76}" type="pres">
      <dgm:prSet presAssocID="{913297EC-B7F6-4C64-8BAB-C5A783FF0AC8}" presName="hierChild4" presStyleCnt="0"/>
      <dgm:spPr/>
      <dgm:t>
        <a:bodyPr/>
        <a:lstStyle/>
        <a:p>
          <a:endParaRPr lang="ru-RU"/>
        </a:p>
      </dgm:t>
    </dgm:pt>
    <dgm:pt modelId="{8A998690-3AB0-43AF-AE7F-57CFA708C7BB}" type="pres">
      <dgm:prSet presAssocID="{B9BDE117-2CAF-4C3F-B351-865D40B614E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84F61EF-7754-4444-9E22-885262FCC8F0}" type="pres">
      <dgm:prSet presAssocID="{DD427FAE-048B-40F3-B625-3C992EF7853B}" presName="hierRoot3" presStyleCnt="0"/>
      <dgm:spPr/>
      <dgm:t>
        <a:bodyPr/>
        <a:lstStyle/>
        <a:p>
          <a:endParaRPr lang="ru-RU"/>
        </a:p>
      </dgm:t>
    </dgm:pt>
    <dgm:pt modelId="{64935124-5C53-41D5-A816-F5BC3BBC6F85}" type="pres">
      <dgm:prSet presAssocID="{DD427FAE-048B-40F3-B625-3C992EF7853B}" presName="composite3" presStyleCnt="0"/>
      <dgm:spPr/>
      <dgm:t>
        <a:bodyPr/>
        <a:lstStyle/>
        <a:p>
          <a:endParaRPr lang="ru-RU"/>
        </a:p>
      </dgm:t>
    </dgm:pt>
    <dgm:pt modelId="{7BE5761C-EBD4-4C53-8D4A-C361E95A2C1B}" type="pres">
      <dgm:prSet presAssocID="{DD427FAE-048B-40F3-B625-3C992EF7853B}" presName="background3" presStyleLbl="node3" presStyleIdx="1" presStyleCnt="2"/>
      <dgm:spPr/>
      <dgm:t>
        <a:bodyPr/>
        <a:lstStyle/>
        <a:p>
          <a:endParaRPr lang="ru-RU"/>
        </a:p>
      </dgm:t>
    </dgm:pt>
    <dgm:pt modelId="{6D005972-BF78-481F-9F53-2D30BA209515}" type="pres">
      <dgm:prSet presAssocID="{DD427FAE-048B-40F3-B625-3C992EF7853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5BF2E9-C863-44BA-90F3-8887477A700B}" type="pres">
      <dgm:prSet presAssocID="{DD427FAE-048B-40F3-B625-3C992EF7853B}" presName="hierChild4" presStyleCnt="0"/>
      <dgm:spPr/>
      <dgm:t>
        <a:bodyPr/>
        <a:lstStyle/>
        <a:p>
          <a:endParaRPr lang="ru-RU"/>
        </a:p>
      </dgm:t>
    </dgm:pt>
    <dgm:pt modelId="{2BD01C7C-EB8B-4284-A8ED-9B6840DBDF03}" type="pres">
      <dgm:prSet presAssocID="{9C7B6ADD-FF36-4008-B65B-F777553D1D1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2E6D5F6-6415-47F7-837C-37B7A1FB9453}" type="pres">
      <dgm:prSet presAssocID="{299C54D6-9E31-4F95-BAE6-8D196C012ECF}" presName="hierRoot2" presStyleCnt="0"/>
      <dgm:spPr/>
      <dgm:t>
        <a:bodyPr/>
        <a:lstStyle/>
        <a:p>
          <a:endParaRPr lang="ru-RU"/>
        </a:p>
      </dgm:t>
    </dgm:pt>
    <dgm:pt modelId="{1DB513F4-C0FD-450D-8AE6-2CC2DC3AF85D}" type="pres">
      <dgm:prSet presAssocID="{299C54D6-9E31-4F95-BAE6-8D196C012ECF}" presName="composite2" presStyleCnt="0"/>
      <dgm:spPr/>
      <dgm:t>
        <a:bodyPr/>
        <a:lstStyle/>
        <a:p>
          <a:endParaRPr lang="ru-RU"/>
        </a:p>
      </dgm:t>
    </dgm:pt>
    <dgm:pt modelId="{B0947B1B-D3A2-4325-838B-65F78B8DA1A2}" type="pres">
      <dgm:prSet presAssocID="{299C54D6-9E31-4F95-BAE6-8D196C012ECF}" presName="background2" presStyleLbl="node2" presStyleIdx="1" presStyleCnt="2"/>
      <dgm:spPr/>
      <dgm:t>
        <a:bodyPr/>
        <a:lstStyle/>
        <a:p>
          <a:endParaRPr lang="ru-RU"/>
        </a:p>
      </dgm:t>
    </dgm:pt>
    <dgm:pt modelId="{10828810-8470-4920-AA3B-7A71A126675D}" type="pres">
      <dgm:prSet presAssocID="{299C54D6-9E31-4F95-BAE6-8D196C012E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2909A9-E035-4631-BCEB-2E27A1C4C607}" type="pres">
      <dgm:prSet presAssocID="{299C54D6-9E31-4F95-BAE6-8D196C012ECF}" presName="hierChild3" presStyleCnt="0"/>
      <dgm:spPr/>
      <dgm:t>
        <a:bodyPr/>
        <a:lstStyle/>
        <a:p>
          <a:endParaRPr lang="ru-RU"/>
        </a:p>
      </dgm:t>
    </dgm:pt>
  </dgm:ptLst>
  <dgm:cxnLst>
    <dgm:cxn modelId="{0EC004D9-213D-4CEC-B6A7-DF43A10E9084}" type="presOf" srcId="{54BC75C4-88D8-4ABE-BCC3-23A28F7A982D}" destId="{1BD6F59A-920B-4A17-8FA4-B95207E4E7C1}" srcOrd="0" destOrd="0" presId="urn:microsoft.com/office/officeart/2005/8/layout/hierarchy1"/>
    <dgm:cxn modelId="{CCCE5368-395E-4980-86D3-0752C06A88BB}" type="presOf" srcId="{D519BD7E-0381-4B1F-9A9E-A67F8D5E4FD2}" destId="{13C1A2C1-F668-4544-AA67-64353B0A9888}" srcOrd="0" destOrd="0" presId="urn:microsoft.com/office/officeart/2005/8/layout/hierarchy1"/>
    <dgm:cxn modelId="{C885FC24-0DDC-4F86-8B78-3AD3ADF3A82D}" srcId="{C7EE09CA-646C-4687-952C-B04D3C3C3529}" destId="{913297EC-B7F6-4C64-8BAB-C5A783FF0AC8}" srcOrd="0" destOrd="0" parTransId="{0FCCBC62-C685-44B2-81B1-1E7F95C3EA3C}" sibTransId="{294ABD56-B27C-4BD0-AC3E-2ECD3D6C6C87}"/>
    <dgm:cxn modelId="{D14F7A9F-E675-4F2D-A2FF-5F0692112584}" type="presOf" srcId="{9C7B6ADD-FF36-4008-B65B-F777553D1D14}" destId="{2BD01C7C-EB8B-4284-A8ED-9B6840DBDF03}" srcOrd="0" destOrd="0" presId="urn:microsoft.com/office/officeart/2005/8/layout/hierarchy1"/>
    <dgm:cxn modelId="{7EDD4A9D-5FAA-4DD1-ADD6-DAB68EF9EC52}" type="presOf" srcId="{913297EC-B7F6-4C64-8BAB-C5A783FF0AC8}" destId="{453E3344-41A3-4FD1-8BC1-80CC1CA0E4F9}" srcOrd="0" destOrd="0" presId="urn:microsoft.com/office/officeart/2005/8/layout/hierarchy1"/>
    <dgm:cxn modelId="{78CFA26F-5C03-4839-942A-8CFFA07A1C9C}" type="presOf" srcId="{DB3DA460-2B35-4AC2-B0C7-A74FAD922D96}" destId="{D7FB8480-CE1F-4828-994C-D40D98E78A31}" srcOrd="0" destOrd="0" presId="urn:microsoft.com/office/officeart/2005/8/layout/hierarchy1"/>
    <dgm:cxn modelId="{F78B61DD-94D2-4946-A011-8604C9F81834}" type="presOf" srcId="{C7EE09CA-646C-4687-952C-B04D3C3C3529}" destId="{B80106C3-E4FE-4C19-9B6A-992DF6129055}" srcOrd="0" destOrd="0" presId="urn:microsoft.com/office/officeart/2005/8/layout/hierarchy1"/>
    <dgm:cxn modelId="{42F0BCBD-C05C-4999-9AB4-27D6EEE22B0A}" type="presOf" srcId="{DD427FAE-048B-40F3-B625-3C992EF7853B}" destId="{6D005972-BF78-481F-9F53-2D30BA209515}" srcOrd="0" destOrd="0" presId="urn:microsoft.com/office/officeart/2005/8/layout/hierarchy1"/>
    <dgm:cxn modelId="{BB268728-06AD-4778-BA6A-C784E0F75FE4}" srcId="{C7EE09CA-646C-4687-952C-B04D3C3C3529}" destId="{DD427FAE-048B-40F3-B625-3C992EF7853B}" srcOrd="1" destOrd="0" parTransId="{B9BDE117-2CAF-4C3F-B351-865D40B614E8}" sibTransId="{2A2BC3AD-9854-4CE9-AD94-3944A846366A}"/>
    <dgm:cxn modelId="{B50F5418-8F43-49E7-9B94-3D58179344FB}" srcId="{D519BD7E-0381-4B1F-9A9E-A67F8D5E4FD2}" destId="{54BC75C4-88D8-4ABE-BCC3-23A28F7A982D}" srcOrd="0" destOrd="0" parTransId="{428D3600-EFA7-4940-8A76-7139BA16EB65}" sibTransId="{58164E4F-FFBD-4970-BEAB-A6FE1897698C}"/>
    <dgm:cxn modelId="{6AC03BA7-D87C-48CD-84FF-5C6B9FC309D7}" type="presOf" srcId="{299C54D6-9E31-4F95-BAE6-8D196C012ECF}" destId="{10828810-8470-4920-AA3B-7A71A126675D}" srcOrd="0" destOrd="0" presId="urn:microsoft.com/office/officeart/2005/8/layout/hierarchy1"/>
    <dgm:cxn modelId="{59EBEC5A-226D-44AD-B64C-516B248746CE}" type="presOf" srcId="{0FCCBC62-C685-44B2-81B1-1E7F95C3EA3C}" destId="{4FF104D1-D74B-4C00-B1E7-616DE4D545A7}" srcOrd="0" destOrd="0" presId="urn:microsoft.com/office/officeart/2005/8/layout/hierarchy1"/>
    <dgm:cxn modelId="{42C445D2-52E7-4329-8113-A25D40BD6FEF}" srcId="{54BC75C4-88D8-4ABE-BCC3-23A28F7A982D}" destId="{C7EE09CA-646C-4687-952C-B04D3C3C3529}" srcOrd="0" destOrd="0" parTransId="{DB3DA460-2B35-4AC2-B0C7-A74FAD922D96}" sibTransId="{ACB60AEF-7202-4A1D-85C5-710A82717DA5}"/>
    <dgm:cxn modelId="{6CDA075C-4BDD-45FC-8CE0-6E16183617F4}" type="presOf" srcId="{B9BDE117-2CAF-4C3F-B351-865D40B614E8}" destId="{8A998690-3AB0-43AF-AE7F-57CFA708C7BB}" srcOrd="0" destOrd="0" presId="urn:microsoft.com/office/officeart/2005/8/layout/hierarchy1"/>
    <dgm:cxn modelId="{2834F342-F04A-41B9-94EA-28517F242622}" srcId="{54BC75C4-88D8-4ABE-BCC3-23A28F7A982D}" destId="{299C54D6-9E31-4F95-BAE6-8D196C012ECF}" srcOrd="1" destOrd="0" parTransId="{9C7B6ADD-FF36-4008-B65B-F777553D1D14}" sibTransId="{18983A54-4F93-4DE9-8572-70569C1CE35D}"/>
    <dgm:cxn modelId="{46378B12-2C9D-4DD1-B0FE-0408FABD7519}" type="presParOf" srcId="{13C1A2C1-F668-4544-AA67-64353B0A9888}" destId="{C03EAC89-8410-4ED6-A40D-9713EF2EEC34}" srcOrd="0" destOrd="0" presId="urn:microsoft.com/office/officeart/2005/8/layout/hierarchy1"/>
    <dgm:cxn modelId="{1ED3EA70-166D-4233-892D-12DDCA6F9B04}" type="presParOf" srcId="{C03EAC89-8410-4ED6-A40D-9713EF2EEC34}" destId="{E9EA38BC-3260-4F7B-BFFC-3384B4247733}" srcOrd="0" destOrd="0" presId="urn:microsoft.com/office/officeart/2005/8/layout/hierarchy1"/>
    <dgm:cxn modelId="{25FA59EA-8346-45F6-8C59-9774403C3906}" type="presParOf" srcId="{E9EA38BC-3260-4F7B-BFFC-3384B4247733}" destId="{6CAADC18-E29E-485B-AA8D-1A6C09E466D3}" srcOrd="0" destOrd="0" presId="urn:microsoft.com/office/officeart/2005/8/layout/hierarchy1"/>
    <dgm:cxn modelId="{BEA3D933-E0FC-4D0E-BF58-A44B2371D03A}" type="presParOf" srcId="{E9EA38BC-3260-4F7B-BFFC-3384B4247733}" destId="{1BD6F59A-920B-4A17-8FA4-B95207E4E7C1}" srcOrd="1" destOrd="0" presId="urn:microsoft.com/office/officeart/2005/8/layout/hierarchy1"/>
    <dgm:cxn modelId="{6B883F13-B516-472C-B038-4309FE7161DB}" type="presParOf" srcId="{C03EAC89-8410-4ED6-A40D-9713EF2EEC34}" destId="{863C0CB3-04EC-4379-A807-2F40A2755578}" srcOrd="1" destOrd="0" presId="urn:microsoft.com/office/officeart/2005/8/layout/hierarchy1"/>
    <dgm:cxn modelId="{6858B621-C43D-4A73-8BEC-6242747993B2}" type="presParOf" srcId="{863C0CB3-04EC-4379-A807-2F40A2755578}" destId="{D7FB8480-CE1F-4828-994C-D40D98E78A31}" srcOrd="0" destOrd="0" presId="urn:microsoft.com/office/officeart/2005/8/layout/hierarchy1"/>
    <dgm:cxn modelId="{21010AF2-6742-4107-83D0-C44ED4644FB8}" type="presParOf" srcId="{863C0CB3-04EC-4379-A807-2F40A2755578}" destId="{EF8E667D-9F77-481B-B7C2-A131EB36C491}" srcOrd="1" destOrd="0" presId="urn:microsoft.com/office/officeart/2005/8/layout/hierarchy1"/>
    <dgm:cxn modelId="{B70329BE-1DA6-4CD2-BF58-E231353263C0}" type="presParOf" srcId="{EF8E667D-9F77-481B-B7C2-A131EB36C491}" destId="{B4CF6EF5-1497-4191-9A5E-DB36203904A2}" srcOrd="0" destOrd="0" presId="urn:microsoft.com/office/officeart/2005/8/layout/hierarchy1"/>
    <dgm:cxn modelId="{A0029EC0-FF97-4EB1-9FC2-51A5EB8B45F9}" type="presParOf" srcId="{B4CF6EF5-1497-4191-9A5E-DB36203904A2}" destId="{8178794D-1200-4D03-A687-5C09D015D089}" srcOrd="0" destOrd="0" presId="urn:microsoft.com/office/officeart/2005/8/layout/hierarchy1"/>
    <dgm:cxn modelId="{31B440FA-46A3-4721-B37C-B157DC4D7EDA}" type="presParOf" srcId="{B4CF6EF5-1497-4191-9A5E-DB36203904A2}" destId="{B80106C3-E4FE-4C19-9B6A-992DF6129055}" srcOrd="1" destOrd="0" presId="urn:microsoft.com/office/officeart/2005/8/layout/hierarchy1"/>
    <dgm:cxn modelId="{8CCBE21F-8B6A-416B-BFF8-7B1D3094223B}" type="presParOf" srcId="{EF8E667D-9F77-481B-B7C2-A131EB36C491}" destId="{D9E388DE-5975-45CC-97D8-669B5D8077A3}" srcOrd="1" destOrd="0" presId="urn:microsoft.com/office/officeart/2005/8/layout/hierarchy1"/>
    <dgm:cxn modelId="{8A8623FF-0749-43C0-94A0-D45079CF5021}" type="presParOf" srcId="{D9E388DE-5975-45CC-97D8-669B5D8077A3}" destId="{4FF104D1-D74B-4C00-B1E7-616DE4D545A7}" srcOrd="0" destOrd="0" presId="urn:microsoft.com/office/officeart/2005/8/layout/hierarchy1"/>
    <dgm:cxn modelId="{E3B9EE0B-9250-4164-B85A-7412AADEB296}" type="presParOf" srcId="{D9E388DE-5975-45CC-97D8-669B5D8077A3}" destId="{534DA202-E276-4313-A543-8420C6A9D7DD}" srcOrd="1" destOrd="0" presId="urn:microsoft.com/office/officeart/2005/8/layout/hierarchy1"/>
    <dgm:cxn modelId="{A895D6F9-43CA-4A75-A00F-3BFEECAD727E}" type="presParOf" srcId="{534DA202-E276-4313-A543-8420C6A9D7DD}" destId="{4557BFB5-87F0-4F6D-9034-18A7F83ED296}" srcOrd="0" destOrd="0" presId="urn:microsoft.com/office/officeart/2005/8/layout/hierarchy1"/>
    <dgm:cxn modelId="{A7C10845-C8D8-45A5-91A5-039AA8C06B4C}" type="presParOf" srcId="{4557BFB5-87F0-4F6D-9034-18A7F83ED296}" destId="{ADCDFA22-EC3C-4F46-9810-5B8638DC6360}" srcOrd="0" destOrd="0" presId="urn:microsoft.com/office/officeart/2005/8/layout/hierarchy1"/>
    <dgm:cxn modelId="{9E2D6EC8-9237-45A6-8192-61CFE5E5F1D9}" type="presParOf" srcId="{4557BFB5-87F0-4F6D-9034-18A7F83ED296}" destId="{453E3344-41A3-4FD1-8BC1-80CC1CA0E4F9}" srcOrd="1" destOrd="0" presId="urn:microsoft.com/office/officeart/2005/8/layout/hierarchy1"/>
    <dgm:cxn modelId="{3E9D278E-818A-495B-B9D1-21D3B357D375}" type="presParOf" srcId="{534DA202-E276-4313-A543-8420C6A9D7DD}" destId="{2E022598-3127-4ADA-AD72-A1CC19FC6E76}" srcOrd="1" destOrd="0" presId="urn:microsoft.com/office/officeart/2005/8/layout/hierarchy1"/>
    <dgm:cxn modelId="{8C043506-BB43-4E4D-BEE5-C498A87BE5A7}" type="presParOf" srcId="{D9E388DE-5975-45CC-97D8-669B5D8077A3}" destId="{8A998690-3AB0-43AF-AE7F-57CFA708C7BB}" srcOrd="2" destOrd="0" presId="urn:microsoft.com/office/officeart/2005/8/layout/hierarchy1"/>
    <dgm:cxn modelId="{08FDC30D-85AD-4231-956D-3F1AA1513375}" type="presParOf" srcId="{D9E388DE-5975-45CC-97D8-669B5D8077A3}" destId="{484F61EF-7754-4444-9E22-885262FCC8F0}" srcOrd="3" destOrd="0" presId="urn:microsoft.com/office/officeart/2005/8/layout/hierarchy1"/>
    <dgm:cxn modelId="{DF4CB607-84F8-4094-A207-33BDDAA6D6DC}" type="presParOf" srcId="{484F61EF-7754-4444-9E22-885262FCC8F0}" destId="{64935124-5C53-41D5-A816-F5BC3BBC6F85}" srcOrd="0" destOrd="0" presId="urn:microsoft.com/office/officeart/2005/8/layout/hierarchy1"/>
    <dgm:cxn modelId="{571C68F4-A6D8-4331-947C-5A95E9204BE4}" type="presParOf" srcId="{64935124-5C53-41D5-A816-F5BC3BBC6F85}" destId="{7BE5761C-EBD4-4C53-8D4A-C361E95A2C1B}" srcOrd="0" destOrd="0" presId="urn:microsoft.com/office/officeart/2005/8/layout/hierarchy1"/>
    <dgm:cxn modelId="{0ED6F353-0A89-4534-B7B1-FAB9F1A1D6A9}" type="presParOf" srcId="{64935124-5C53-41D5-A816-F5BC3BBC6F85}" destId="{6D005972-BF78-481F-9F53-2D30BA209515}" srcOrd="1" destOrd="0" presId="urn:microsoft.com/office/officeart/2005/8/layout/hierarchy1"/>
    <dgm:cxn modelId="{DFB5AEBC-95B1-45D5-907A-8FBBA2654AC8}" type="presParOf" srcId="{484F61EF-7754-4444-9E22-885262FCC8F0}" destId="{455BF2E9-C863-44BA-90F3-8887477A700B}" srcOrd="1" destOrd="0" presId="urn:microsoft.com/office/officeart/2005/8/layout/hierarchy1"/>
    <dgm:cxn modelId="{5FABFE65-D4AA-4196-8053-2551B887A328}" type="presParOf" srcId="{863C0CB3-04EC-4379-A807-2F40A2755578}" destId="{2BD01C7C-EB8B-4284-A8ED-9B6840DBDF03}" srcOrd="2" destOrd="0" presId="urn:microsoft.com/office/officeart/2005/8/layout/hierarchy1"/>
    <dgm:cxn modelId="{ECA80602-2454-4DC0-8F06-A7F25CE93234}" type="presParOf" srcId="{863C0CB3-04EC-4379-A807-2F40A2755578}" destId="{D2E6D5F6-6415-47F7-837C-37B7A1FB9453}" srcOrd="3" destOrd="0" presId="urn:microsoft.com/office/officeart/2005/8/layout/hierarchy1"/>
    <dgm:cxn modelId="{C535E08F-C8FD-4C14-842A-E66BC6768016}" type="presParOf" srcId="{D2E6D5F6-6415-47F7-837C-37B7A1FB9453}" destId="{1DB513F4-C0FD-450D-8AE6-2CC2DC3AF85D}" srcOrd="0" destOrd="0" presId="urn:microsoft.com/office/officeart/2005/8/layout/hierarchy1"/>
    <dgm:cxn modelId="{ED2DB41E-A04D-473D-BF80-1609562838FC}" type="presParOf" srcId="{1DB513F4-C0FD-450D-8AE6-2CC2DC3AF85D}" destId="{B0947B1B-D3A2-4325-838B-65F78B8DA1A2}" srcOrd="0" destOrd="0" presId="urn:microsoft.com/office/officeart/2005/8/layout/hierarchy1"/>
    <dgm:cxn modelId="{6EDBE88D-B614-497C-BC5F-2FB4CEBB92F6}" type="presParOf" srcId="{1DB513F4-C0FD-450D-8AE6-2CC2DC3AF85D}" destId="{10828810-8470-4920-AA3B-7A71A126675D}" srcOrd="1" destOrd="0" presId="urn:microsoft.com/office/officeart/2005/8/layout/hierarchy1"/>
    <dgm:cxn modelId="{0B3B4084-0EEB-4394-8627-32AE157DC25C}" type="presParOf" srcId="{D2E6D5F6-6415-47F7-837C-37B7A1FB9453}" destId="{242909A9-E035-4631-BCEB-2E27A1C4C60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F285DE-3AF9-43FC-AA9C-C72D46DA183B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DF481EC3-1FBC-48AB-BB82-11B5EE056168}">
      <dgm:prSet custT="1"/>
      <dgm:spPr/>
      <dgm:t>
        <a:bodyPr/>
        <a:lstStyle/>
        <a:p>
          <a:pPr algn="r" rtl="0"/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СВОБОДА ДОГОВОРА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F13E0-BE78-4028-97D9-6267A3ED510A}" type="parTrans" cxnId="{997C5030-58BF-4325-A44E-6879D2BE2DEE}">
      <dgm:prSet/>
      <dgm:spPr/>
      <dgm:t>
        <a:bodyPr/>
        <a:lstStyle/>
        <a:p>
          <a:pPr algn="r"/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531A48-80F1-40E9-83E4-7A846E1B8A01}" type="sibTrans" cxnId="{997C5030-58BF-4325-A44E-6879D2BE2DEE}">
      <dgm:prSet/>
      <dgm:spPr/>
      <dgm:t>
        <a:bodyPr/>
        <a:lstStyle/>
        <a:p>
          <a:pPr algn="r"/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71220-0F11-44BD-B628-2F056F559559}" type="pres">
      <dgm:prSet presAssocID="{DFF285DE-3AF9-43FC-AA9C-C72D46DA18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B08710-0E15-4A18-9147-3D068F105DD2}" type="pres">
      <dgm:prSet presAssocID="{DF481EC3-1FBC-48AB-BB82-11B5EE056168}" presName="thickLine" presStyleLbl="alignNode1" presStyleIdx="0" presStyleCnt="1"/>
      <dgm:spPr/>
    </dgm:pt>
    <dgm:pt modelId="{CE2BE499-E411-4889-A524-5F838CC5A544}" type="pres">
      <dgm:prSet presAssocID="{DF481EC3-1FBC-48AB-BB82-11B5EE056168}" presName="horz1" presStyleCnt="0"/>
      <dgm:spPr/>
    </dgm:pt>
    <dgm:pt modelId="{A3E0FB2E-93B4-4840-92C2-85711ADC3CEF}" type="pres">
      <dgm:prSet presAssocID="{DF481EC3-1FBC-48AB-BB82-11B5EE056168}" presName="tx1" presStyleLbl="revTx" presStyleIdx="0" presStyleCnt="1"/>
      <dgm:spPr/>
      <dgm:t>
        <a:bodyPr/>
        <a:lstStyle/>
        <a:p>
          <a:endParaRPr lang="ru-RU"/>
        </a:p>
      </dgm:t>
    </dgm:pt>
    <dgm:pt modelId="{1618676A-6231-48D1-B815-DFD8DB398799}" type="pres">
      <dgm:prSet presAssocID="{DF481EC3-1FBC-48AB-BB82-11B5EE056168}" presName="vert1" presStyleCnt="0"/>
      <dgm:spPr/>
    </dgm:pt>
  </dgm:ptLst>
  <dgm:cxnLst>
    <dgm:cxn modelId="{1A256589-BA12-4681-8841-9489D9770E5D}" type="presOf" srcId="{DF481EC3-1FBC-48AB-BB82-11B5EE056168}" destId="{A3E0FB2E-93B4-4840-92C2-85711ADC3CEF}" srcOrd="0" destOrd="0" presId="urn:microsoft.com/office/officeart/2008/layout/LinedList"/>
    <dgm:cxn modelId="{D0CC02C0-8636-46EB-94C4-E0B0A0CAFEB8}" type="presOf" srcId="{DFF285DE-3AF9-43FC-AA9C-C72D46DA183B}" destId="{3D371220-0F11-44BD-B628-2F056F559559}" srcOrd="0" destOrd="0" presId="urn:microsoft.com/office/officeart/2008/layout/LinedList"/>
    <dgm:cxn modelId="{997C5030-58BF-4325-A44E-6879D2BE2DEE}" srcId="{DFF285DE-3AF9-43FC-AA9C-C72D46DA183B}" destId="{DF481EC3-1FBC-48AB-BB82-11B5EE056168}" srcOrd="0" destOrd="0" parTransId="{D9EF13E0-BE78-4028-97D9-6267A3ED510A}" sibTransId="{9B531A48-80F1-40E9-83E4-7A846E1B8A01}"/>
    <dgm:cxn modelId="{6BB6B3DF-08D2-4041-89CD-097AA71574DB}" type="presParOf" srcId="{3D371220-0F11-44BD-B628-2F056F559559}" destId="{46B08710-0E15-4A18-9147-3D068F105DD2}" srcOrd="0" destOrd="0" presId="urn:microsoft.com/office/officeart/2008/layout/LinedList"/>
    <dgm:cxn modelId="{F4EB50CC-54E2-47E9-946E-E52D41F2641A}" type="presParOf" srcId="{3D371220-0F11-44BD-B628-2F056F559559}" destId="{CE2BE499-E411-4889-A524-5F838CC5A544}" srcOrd="1" destOrd="0" presId="urn:microsoft.com/office/officeart/2008/layout/LinedList"/>
    <dgm:cxn modelId="{724AE894-DADC-49E7-9475-12E8CD5D8DB0}" type="presParOf" srcId="{CE2BE499-E411-4889-A524-5F838CC5A544}" destId="{A3E0FB2E-93B4-4840-92C2-85711ADC3CEF}" srcOrd="0" destOrd="0" presId="urn:microsoft.com/office/officeart/2008/layout/LinedList"/>
    <dgm:cxn modelId="{26D531B2-C92A-4AC4-9826-44BD70F031E6}" type="presParOf" srcId="{CE2BE499-E411-4889-A524-5F838CC5A544}" destId="{1618676A-6231-48D1-B815-DFD8DB3987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AE0A49B-2E47-4E56-8215-39C9B80869A7}" type="doc">
      <dgm:prSet loTypeId="urn:microsoft.com/office/officeart/2005/8/layout/pyramid2" loCatId="pyramid" qsTypeId="urn:microsoft.com/office/officeart/2005/8/quickstyle/simple1" qsCatId="simple" csTypeId="urn:microsoft.com/office/officeart/2005/8/colors/accent3_1" csCatId="accent3" phldr="1"/>
      <dgm:spPr/>
    </dgm:pt>
    <dgm:pt modelId="{ABD6814C-A575-4196-AD8D-60E95674AA50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Соглашение об изменении и расторжении договора совершается в той же форме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28E70-D018-4DD8-ADB6-16A4D9E0A94E}" type="parTrans" cxnId="{69CBCC4A-EC87-4CDE-938B-90DA623E1ADA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AD49D-0B12-405E-8BE3-E7C718794C55}" type="sibTrans" cxnId="{69CBCC4A-EC87-4CDE-938B-90DA623E1ADA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8D435-E8C2-4AAD-8830-54602F035BB9}">
      <dgm:prSet phldrT="[Текст]"/>
      <dgm:spPr/>
      <dgm:t>
        <a:bodyPr/>
        <a:lstStyle/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Требование об изменении или расторжении договора может быть заявлено стороной в суд только после:</a:t>
          </a:r>
        </a:p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- получения отказа другой стороны </a:t>
          </a:r>
        </a:p>
        <a:p>
          <a:pPr algn="l"/>
          <a:r>
            <a:rPr lang="ru-RU" b="0" i="0" dirty="0" smtClean="0">
              <a:latin typeface="Arial" panose="020B0604020202020204" pitchFamily="34" charset="0"/>
              <a:cs typeface="Arial" panose="020B0604020202020204" pitchFamily="34" charset="0"/>
            </a:rPr>
            <a:t>- неполучения ответа в срок, указанный в предложении или установленный законодательством либо договором, а при его отсутствии - в тридцатидневный срок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84A0C-F693-4E7C-A074-4B779502108E}" type="parTrans" cxnId="{603C1C49-B1C7-42D0-AFEF-4DD307646552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1130C-B13A-4024-85CB-88B8AE0393D8}" type="sibTrans" cxnId="{603C1C49-B1C7-42D0-AFEF-4DD307646552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AE36D5-8A51-4A81-84BB-5DC84261D4F9}" type="pres">
      <dgm:prSet presAssocID="{EAE0A49B-2E47-4E56-8215-39C9B80869A7}" presName="compositeShape" presStyleCnt="0">
        <dgm:presLayoutVars>
          <dgm:dir/>
          <dgm:resizeHandles/>
        </dgm:presLayoutVars>
      </dgm:prSet>
      <dgm:spPr/>
    </dgm:pt>
    <dgm:pt modelId="{6C93A5E3-FBB9-4536-836F-B3E1335DDC10}" type="pres">
      <dgm:prSet presAssocID="{EAE0A49B-2E47-4E56-8215-39C9B80869A7}" presName="pyramid" presStyleLbl="node1" presStyleIdx="0" presStyleCnt="1"/>
      <dgm:spPr/>
    </dgm:pt>
    <dgm:pt modelId="{851C7B73-3D55-414D-9535-40CE879CEA44}" type="pres">
      <dgm:prSet presAssocID="{EAE0A49B-2E47-4E56-8215-39C9B80869A7}" presName="theList" presStyleCnt="0"/>
      <dgm:spPr/>
    </dgm:pt>
    <dgm:pt modelId="{DB251B9A-A973-429C-B76C-D8DA9CCEA359}" type="pres">
      <dgm:prSet presAssocID="{ABD6814C-A575-4196-AD8D-60E95674AA50}" presName="aNode" presStyleLbl="fgAcc1" presStyleIdx="0" presStyleCnt="2" custScaleX="181710" custScaleY="118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4B28B-99D3-4FA0-8088-F6AEC036BBB3}" type="pres">
      <dgm:prSet presAssocID="{ABD6814C-A575-4196-AD8D-60E95674AA50}" presName="aSpace" presStyleCnt="0"/>
      <dgm:spPr/>
    </dgm:pt>
    <dgm:pt modelId="{B5E675FF-DD8C-48D9-A1F7-907F17A34CAE}" type="pres">
      <dgm:prSet presAssocID="{0B98D435-E8C2-4AAD-8830-54602F035BB9}" presName="aNode" presStyleLbl="fgAcc1" presStyleIdx="1" presStyleCnt="2" custScaleX="184408" custScaleY="18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2E6C-4CA2-49D6-8358-B2C5737F4EFA}" type="pres">
      <dgm:prSet presAssocID="{0B98D435-E8C2-4AAD-8830-54602F035BB9}" presName="aSpace" presStyleCnt="0"/>
      <dgm:spPr/>
    </dgm:pt>
  </dgm:ptLst>
  <dgm:cxnLst>
    <dgm:cxn modelId="{69CBCC4A-EC87-4CDE-938B-90DA623E1ADA}" srcId="{EAE0A49B-2E47-4E56-8215-39C9B80869A7}" destId="{ABD6814C-A575-4196-AD8D-60E95674AA50}" srcOrd="0" destOrd="0" parTransId="{C4628E70-D018-4DD8-ADB6-16A4D9E0A94E}" sibTransId="{F0FAD49D-0B12-405E-8BE3-E7C718794C55}"/>
    <dgm:cxn modelId="{542D6E1F-21E3-4177-9D26-396CC03CEEB6}" type="presOf" srcId="{0B98D435-E8C2-4AAD-8830-54602F035BB9}" destId="{B5E675FF-DD8C-48D9-A1F7-907F17A34CAE}" srcOrd="0" destOrd="0" presId="urn:microsoft.com/office/officeart/2005/8/layout/pyramid2"/>
    <dgm:cxn modelId="{603C1C49-B1C7-42D0-AFEF-4DD307646552}" srcId="{EAE0A49B-2E47-4E56-8215-39C9B80869A7}" destId="{0B98D435-E8C2-4AAD-8830-54602F035BB9}" srcOrd="1" destOrd="0" parTransId="{82584A0C-F693-4E7C-A074-4B779502108E}" sibTransId="{1401130C-B13A-4024-85CB-88B8AE0393D8}"/>
    <dgm:cxn modelId="{986CBD3D-A987-4065-A7FB-8F4B47B54426}" type="presOf" srcId="{ABD6814C-A575-4196-AD8D-60E95674AA50}" destId="{DB251B9A-A973-429C-B76C-D8DA9CCEA359}" srcOrd="0" destOrd="0" presId="urn:microsoft.com/office/officeart/2005/8/layout/pyramid2"/>
    <dgm:cxn modelId="{1F12E1C9-10CC-46D2-B021-06A9414154CF}" type="presOf" srcId="{EAE0A49B-2E47-4E56-8215-39C9B80869A7}" destId="{65AE36D5-8A51-4A81-84BB-5DC84261D4F9}" srcOrd="0" destOrd="0" presId="urn:microsoft.com/office/officeart/2005/8/layout/pyramid2"/>
    <dgm:cxn modelId="{68D1FCFA-6CA4-42B1-B92A-6BBB8A8D8EF1}" type="presParOf" srcId="{65AE36D5-8A51-4A81-84BB-5DC84261D4F9}" destId="{6C93A5E3-FBB9-4536-836F-B3E1335DDC10}" srcOrd="0" destOrd="0" presId="urn:microsoft.com/office/officeart/2005/8/layout/pyramid2"/>
    <dgm:cxn modelId="{FA24E881-5E5E-44E3-A008-2AC39299C51F}" type="presParOf" srcId="{65AE36D5-8A51-4A81-84BB-5DC84261D4F9}" destId="{851C7B73-3D55-414D-9535-40CE879CEA44}" srcOrd="1" destOrd="0" presId="urn:microsoft.com/office/officeart/2005/8/layout/pyramid2"/>
    <dgm:cxn modelId="{6C20EF02-A5A0-46EB-AA4E-B7E1EED12521}" type="presParOf" srcId="{851C7B73-3D55-414D-9535-40CE879CEA44}" destId="{DB251B9A-A973-429C-B76C-D8DA9CCEA359}" srcOrd="0" destOrd="0" presId="urn:microsoft.com/office/officeart/2005/8/layout/pyramid2"/>
    <dgm:cxn modelId="{4C918EB7-B428-48A6-9E94-082BBC48496C}" type="presParOf" srcId="{851C7B73-3D55-414D-9535-40CE879CEA44}" destId="{B1D4B28B-99D3-4FA0-8088-F6AEC036BBB3}" srcOrd="1" destOrd="0" presId="urn:microsoft.com/office/officeart/2005/8/layout/pyramid2"/>
    <dgm:cxn modelId="{B1948C99-07C5-4B7D-BE30-DB7192199F47}" type="presParOf" srcId="{851C7B73-3D55-414D-9535-40CE879CEA44}" destId="{B5E675FF-DD8C-48D9-A1F7-907F17A34CAE}" srcOrd="2" destOrd="0" presId="urn:microsoft.com/office/officeart/2005/8/layout/pyramid2"/>
    <dgm:cxn modelId="{CEFD1D9E-8CD9-4DA4-BAB6-0FE313DC3B4C}" type="presParOf" srcId="{851C7B73-3D55-414D-9535-40CE879CEA44}" destId="{A5002E6C-4CA2-49D6-8358-B2C5737F4EF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ИЗМЕНЕНИЯ И РАСТОРЖЕНИЯ ДОГОВОРА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3B70F552-DA9B-4983-9313-DC35C6D7C657}" type="presOf" srcId="{920C61F8-96F1-492E-A1A9-3AAFB9CAF676}" destId="{9CE098C4-B382-495A-9B60-2033E951BFDF}" srcOrd="0" destOrd="0" presId="urn:microsoft.com/office/officeart/2008/layout/LinedList"/>
    <dgm:cxn modelId="{E82D439B-FAD8-40C1-8C2F-32FA50AC989D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DE1B4D10-7C2C-49C0-8612-14D6CF7ADFAB}" type="presParOf" srcId="{2469D0E2-7249-4E68-AC55-65D0A8FE5FD9}" destId="{57CE0E9E-5969-4C25-A6D1-388EC34D0203}" srcOrd="0" destOrd="0" presId="urn:microsoft.com/office/officeart/2008/layout/LinedList"/>
    <dgm:cxn modelId="{C3FBC3E5-B51A-42E0-B2A2-2698C7A0FF81}" type="presParOf" srcId="{2469D0E2-7249-4E68-AC55-65D0A8FE5FD9}" destId="{AC2A474D-A271-4E11-9116-81501723EF80}" srcOrd="1" destOrd="0" presId="urn:microsoft.com/office/officeart/2008/layout/LinedList"/>
    <dgm:cxn modelId="{747442FF-DFC9-48FE-8F0B-38CC78C70C13}" type="presParOf" srcId="{AC2A474D-A271-4E11-9116-81501723EF80}" destId="{9CE098C4-B382-495A-9B60-2033E951BFDF}" srcOrd="0" destOrd="0" presId="urn:microsoft.com/office/officeart/2008/layout/LinedList"/>
    <dgm:cxn modelId="{1586C3F0-10EA-41FA-99C7-AD7197EAA4D3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912818C-9D06-460C-B669-CC58B948D2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90A2ED-013D-495F-B660-78A144CDB971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 расторжении договора обязательства сторон прекращаются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42958E-84AD-4CF4-A24A-88A0B89FEF0C}" type="parTrans" cxnId="{4AB9BB92-4E0C-4001-BD67-A512D999595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B8FC2-4184-4454-B639-F3ECB3E35EC7}" type="sibTrans" cxnId="{4AB9BB92-4E0C-4001-BD67-A512D999595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CB6DB-643C-44A6-8A24-BD03B7017B74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 изменении договора обязательства сторон продолжают действовать в измененном виде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63B0C-194C-48A8-960B-E6ED7C8B2FD4}" type="parTrans" cxnId="{C9A8365F-CE19-4511-ADD3-5E077ACE0D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4744-B412-4F76-B095-F4A572A03924}" type="sibTrans" cxnId="{C9A8365F-CE19-4511-ADD3-5E077ACE0DB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0833B0-AE17-4DFF-8F38-74159AB818FE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 случае расторжения или изменения договора обязательства считаются прекращенными или измененными с момента достижения соглашения сторон об изменении или расторжении договора или с момента вступления в законную силу </a:t>
          </a:r>
          <a:r>
            <a:rPr lang="ru-RU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решения суда о расторжении или изменении договора</a:t>
          </a:r>
          <a:endParaRPr lang="ru-RU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DC353-65A3-4945-858D-BAD53AF8B00A}" type="parTrans" cxnId="{875F3232-1021-4772-95A2-873C2CC4DD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CF0C8F-7875-4D19-B5E6-A3F8707D30F3}" type="sibTrans" cxnId="{875F3232-1021-4772-95A2-873C2CC4DD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C48C0-02F9-4D74-BE49-CE34C995D843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Стороны не вправе требовать возвращения того, что было исполнено ими по обязательству до момента расторжения или изменения договора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8DF86-E960-4087-87C9-8DFDDC9D2E9A}" type="parTrans" cxnId="{03B30A88-0631-47B3-8768-2DC6EC612F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57AA6-F429-4A78-AEF4-010126555E14}" type="sibTrans" cxnId="{03B30A88-0631-47B3-8768-2DC6EC612F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C27A6-D8BF-4246-BD40-80F617A0F2C4}">
      <dgm:prSet/>
      <dgm:spPr/>
      <dgm:t>
        <a:bodyPr/>
        <a:lstStyle/>
        <a:p>
          <a:pPr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Если основанием для расторжения или изменения договора послужило существенное нарушение договора одной из сторон, другая сторона вправе требовать возмещения убытков, причиненных расторжением или изменением договора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8A2D4-9475-4217-B67E-5C7BD96FE0D1}" type="parTrans" cxnId="{AC85ACB9-74B1-49AC-B6AB-9A46665FC1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A158E-CA00-4996-B2E0-6D522EA92291}" type="sibTrans" cxnId="{AC85ACB9-74B1-49AC-B6AB-9A46665FC11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10760-0B4C-44A8-97C7-13A3E178331F}" type="pres">
      <dgm:prSet presAssocID="{E912818C-9D06-460C-B669-CC58B948D2B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42602D1-0609-46D3-ABFD-5BFBFFD3002D}" type="pres">
      <dgm:prSet presAssocID="{2090A2ED-013D-495F-B660-78A144CDB971}" presName="thickLine" presStyleLbl="alignNode1" presStyleIdx="0" presStyleCnt="5"/>
      <dgm:spPr/>
    </dgm:pt>
    <dgm:pt modelId="{A436A4C5-6376-469A-920A-A61D881CDD64}" type="pres">
      <dgm:prSet presAssocID="{2090A2ED-013D-495F-B660-78A144CDB971}" presName="horz1" presStyleCnt="0"/>
      <dgm:spPr/>
    </dgm:pt>
    <dgm:pt modelId="{D1547B07-FF57-4C26-88DE-F372FF4A94EA}" type="pres">
      <dgm:prSet presAssocID="{2090A2ED-013D-495F-B660-78A144CDB971}" presName="tx1" presStyleLbl="revTx" presStyleIdx="0" presStyleCnt="5"/>
      <dgm:spPr/>
      <dgm:t>
        <a:bodyPr/>
        <a:lstStyle/>
        <a:p>
          <a:endParaRPr lang="ru-RU"/>
        </a:p>
      </dgm:t>
    </dgm:pt>
    <dgm:pt modelId="{85BD87A7-1166-4092-BF42-048196D16A60}" type="pres">
      <dgm:prSet presAssocID="{2090A2ED-013D-495F-B660-78A144CDB971}" presName="vert1" presStyleCnt="0"/>
      <dgm:spPr/>
    </dgm:pt>
    <dgm:pt modelId="{BA02F11E-DA15-45CD-BF21-5DED1621B298}" type="pres">
      <dgm:prSet presAssocID="{2F2CB6DB-643C-44A6-8A24-BD03B7017B74}" presName="thickLine" presStyleLbl="alignNode1" presStyleIdx="1" presStyleCnt="5"/>
      <dgm:spPr/>
    </dgm:pt>
    <dgm:pt modelId="{EBA93BF1-F667-4E45-85C3-FC1C2128D2FC}" type="pres">
      <dgm:prSet presAssocID="{2F2CB6DB-643C-44A6-8A24-BD03B7017B74}" presName="horz1" presStyleCnt="0"/>
      <dgm:spPr/>
    </dgm:pt>
    <dgm:pt modelId="{9C0D04BE-B4DE-45FE-B0AA-7E68C4BAEC33}" type="pres">
      <dgm:prSet presAssocID="{2F2CB6DB-643C-44A6-8A24-BD03B7017B74}" presName="tx1" presStyleLbl="revTx" presStyleIdx="1" presStyleCnt="5"/>
      <dgm:spPr/>
      <dgm:t>
        <a:bodyPr/>
        <a:lstStyle/>
        <a:p>
          <a:endParaRPr lang="ru-RU"/>
        </a:p>
      </dgm:t>
    </dgm:pt>
    <dgm:pt modelId="{A87E42F1-D1EF-4D27-B5BD-18336D2F9338}" type="pres">
      <dgm:prSet presAssocID="{2F2CB6DB-643C-44A6-8A24-BD03B7017B74}" presName="vert1" presStyleCnt="0"/>
      <dgm:spPr/>
    </dgm:pt>
    <dgm:pt modelId="{A1DAFC65-52F9-4314-9074-3FCD2CC72295}" type="pres">
      <dgm:prSet presAssocID="{590833B0-AE17-4DFF-8F38-74159AB818FE}" presName="thickLine" presStyleLbl="alignNode1" presStyleIdx="2" presStyleCnt="5"/>
      <dgm:spPr/>
    </dgm:pt>
    <dgm:pt modelId="{DDCE4941-9644-4B6B-8293-3B7527286A7E}" type="pres">
      <dgm:prSet presAssocID="{590833B0-AE17-4DFF-8F38-74159AB818FE}" presName="horz1" presStyleCnt="0"/>
      <dgm:spPr/>
    </dgm:pt>
    <dgm:pt modelId="{E94754F4-6225-4AD5-88F7-EE184F919633}" type="pres">
      <dgm:prSet presAssocID="{590833B0-AE17-4DFF-8F38-74159AB818FE}" presName="tx1" presStyleLbl="revTx" presStyleIdx="2" presStyleCnt="5"/>
      <dgm:spPr/>
      <dgm:t>
        <a:bodyPr/>
        <a:lstStyle/>
        <a:p>
          <a:endParaRPr lang="ru-RU"/>
        </a:p>
      </dgm:t>
    </dgm:pt>
    <dgm:pt modelId="{E08066AB-BD41-4E15-811C-854590909586}" type="pres">
      <dgm:prSet presAssocID="{590833B0-AE17-4DFF-8F38-74159AB818FE}" presName="vert1" presStyleCnt="0"/>
      <dgm:spPr/>
    </dgm:pt>
    <dgm:pt modelId="{27059500-C659-47EF-AC04-09A2449AD6F1}" type="pres">
      <dgm:prSet presAssocID="{6E5C48C0-02F9-4D74-BE49-CE34C995D843}" presName="thickLine" presStyleLbl="alignNode1" presStyleIdx="3" presStyleCnt="5"/>
      <dgm:spPr/>
    </dgm:pt>
    <dgm:pt modelId="{CB6F0F44-BD5F-441F-A888-8306F2313062}" type="pres">
      <dgm:prSet presAssocID="{6E5C48C0-02F9-4D74-BE49-CE34C995D843}" presName="horz1" presStyleCnt="0"/>
      <dgm:spPr/>
    </dgm:pt>
    <dgm:pt modelId="{BD858C14-B259-4DC0-BB3F-1B6C018BAFB0}" type="pres">
      <dgm:prSet presAssocID="{6E5C48C0-02F9-4D74-BE49-CE34C995D843}" presName="tx1" presStyleLbl="revTx" presStyleIdx="3" presStyleCnt="5"/>
      <dgm:spPr/>
      <dgm:t>
        <a:bodyPr/>
        <a:lstStyle/>
        <a:p>
          <a:endParaRPr lang="ru-RU"/>
        </a:p>
      </dgm:t>
    </dgm:pt>
    <dgm:pt modelId="{599226A6-AA73-4F19-817A-B7CA7F797813}" type="pres">
      <dgm:prSet presAssocID="{6E5C48C0-02F9-4D74-BE49-CE34C995D843}" presName="vert1" presStyleCnt="0"/>
      <dgm:spPr/>
    </dgm:pt>
    <dgm:pt modelId="{456FFAAC-2C6E-441F-B40A-A162C0D3A7E1}" type="pres">
      <dgm:prSet presAssocID="{5AAC27A6-D8BF-4246-BD40-80F617A0F2C4}" presName="thickLine" presStyleLbl="alignNode1" presStyleIdx="4" presStyleCnt="5"/>
      <dgm:spPr/>
    </dgm:pt>
    <dgm:pt modelId="{DAA936E8-53A3-45F2-9F0D-BCDFF980242F}" type="pres">
      <dgm:prSet presAssocID="{5AAC27A6-D8BF-4246-BD40-80F617A0F2C4}" presName="horz1" presStyleCnt="0"/>
      <dgm:spPr/>
    </dgm:pt>
    <dgm:pt modelId="{41054316-537A-4D8D-9F12-0194C01A4146}" type="pres">
      <dgm:prSet presAssocID="{5AAC27A6-D8BF-4246-BD40-80F617A0F2C4}" presName="tx1" presStyleLbl="revTx" presStyleIdx="4" presStyleCnt="5"/>
      <dgm:spPr/>
      <dgm:t>
        <a:bodyPr/>
        <a:lstStyle/>
        <a:p>
          <a:endParaRPr lang="ru-RU"/>
        </a:p>
      </dgm:t>
    </dgm:pt>
    <dgm:pt modelId="{868656E9-1F4D-4D87-9ABE-6AD6DAE2B277}" type="pres">
      <dgm:prSet presAssocID="{5AAC27A6-D8BF-4246-BD40-80F617A0F2C4}" presName="vert1" presStyleCnt="0"/>
      <dgm:spPr/>
    </dgm:pt>
  </dgm:ptLst>
  <dgm:cxnLst>
    <dgm:cxn modelId="{BD17BF28-F678-4A83-A6C4-E99F5AF88297}" type="presOf" srcId="{2F2CB6DB-643C-44A6-8A24-BD03B7017B74}" destId="{9C0D04BE-B4DE-45FE-B0AA-7E68C4BAEC33}" srcOrd="0" destOrd="0" presId="urn:microsoft.com/office/officeart/2008/layout/LinedList"/>
    <dgm:cxn modelId="{4AB9BB92-4E0C-4001-BD67-A512D9995950}" srcId="{E912818C-9D06-460C-B669-CC58B948D2B9}" destId="{2090A2ED-013D-495F-B660-78A144CDB971}" srcOrd="0" destOrd="0" parTransId="{0542958E-84AD-4CF4-A24A-88A0B89FEF0C}" sibTransId="{178B8FC2-4184-4454-B639-F3ECB3E35EC7}"/>
    <dgm:cxn modelId="{CC54019F-06CC-4166-B2FC-07F295EC857D}" type="presOf" srcId="{2090A2ED-013D-495F-B660-78A144CDB971}" destId="{D1547B07-FF57-4C26-88DE-F372FF4A94EA}" srcOrd="0" destOrd="0" presId="urn:microsoft.com/office/officeart/2008/layout/LinedList"/>
    <dgm:cxn modelId="{875F3232-1021-4772-95A2-873C2CC4DD3A}" srcId="{E912818C-9D06-460C-B669-CC58B948D2B9}" destId="{590833B0-AE17-4DFF-8F38-74159AB818FE}" srcOrd="2" destOrd="0" parTransId="{765DC353-65A3-4945-858D-BAD53AF8B00A}" sibTransId="{81CF0C8F-7875-4D19-B5E6-A3F8707D30F3}"/>
    <dgm:cxn modelId="{6680C34B-914D-45BD-AE51-AE1592A1DC91}" type="presOf" srcId="{590833B0-AE17-4DFF-8F38-74159AB818FE}" destId="{E94754F4-6225-4AD5-88F7-EE184F919633}" srcOrd="0" destOrd="0" presId="urn:microsoft.com/office/officeart/2008/layout/LinedList"/>
    <dgm:cxn modelId="{AC85ACB9-74B1-49AC-B6AB-9A46665FC111}" srcId="{E912818C-9D06-460C-B669-CC58B948D2B9}" destId="{5AAC27A6-D8BF-4246-BD40-80F617A0F2C4}" srcOrd="4" destOrd="0" parTransId="{2098A2D4-9475-4217-B67E-5C7BD96FE0D1}" sibTransId="{90AA158E-CA00-4996-B2E0-6D522EA92291}"/>
    <dgm:cxn modelId="{0900E8E0-BB7B-4C8E-8FBC-1DBC4480D097}" type="presOf" srcId="{6E5C48C0-02F9-4D74-BE49-CE34C995D843}" destId="{BD858C14-B259-4DC0-BB3F-1B6C018BAFB0}" srcOrd="0" destOrd="0" presId="urn:microsoft.com/office/officeart/2008/layout/LinedList"/>
    <dgm:cxn modelId="{DD520699-D2C2-41A0-836B-A9FA12A3FD6A}" type="presOf" srcId="{E912818C-9D06-460C-B669-CC58B948D2B9}" destId="{D1810760-0B4C-44A8-97C7-13A3E178331F}" srcOrd="0" destOrd="0" presId="urn:microsoft.com/office/officeart/2008/layout/LinedList"/>
    <dgm:cxn modelId="{03B30A88-0631-47B3-8768-2DC6EC612F3A}" srcId="{E912818C-9D06-460C-B669-CC58B948D2B9}" destId="{6E5C48C0-02F9-4D74-BE49-CE34C995D843}" srcOrd="3" destOrd="0" parTransId="{A0D8DF86-E960-4087-87C9-8DFDDC9D2E9A}" sibTransId="{68557AA6-F429-4A78-AEF4-010126555E14}"/>
    <dgm:cxn modelId="{C9A8365F-CE19-4511-ADD3-5E077ACE0DB4}" srcId="{E912818C-9D06-460C-B669-CC58B948D2B9}" destId="{2F2CB6DB-643C-44A6-8A24-BD03B7017B74}" srcOrd="1" destOrd="0" parTransId="{CB263B0C-194C-48A8-960B-E6ED7C8B2FD4}" sibTransId="{D0464744-B412-4F76-B095-F4A572A03924}"/>
    <dgm:cxn modelId="{13810AD6-CAF1-4B1F-A60A-C3DB13742990}" type="presOf" srcId="{5AAC27A6-D8BF-4246-BD40-80F617A0F2C4}" destId="{41054316-537A-4D8D-9F12-0194C01A4146}" srcOrd="0" destOrd="0" presId="urn:microsoft.com/office/officeart/2008/layout/LinedList"/>
    <dgm:cxn modelId="{4BBE397A-4D26-450F-9BD4-43A7D2213D15}" type="presParOf" srcId="{D1810760-0B4C-44A8-97C7-13A3E178331F}" destId="{D42602D1-0609-46D3-ABFD-5BFBFFD3002D}" srcOrd="0" destOrd="0" presId="urn:microsoft.com/office/officeart/2008/layout/LinedList"/>
    <dgm:cxn modelId="{0439FF1D-B696-4C19-9D2A-163AE6C8E368}" type="presParOf" srcId="{D1810760-0B4C-44A8-97C7-13A3E178331F}" destId="{A436A4C5-6376-469A-920A-A61D881CDD64}" srcOrd="1" destOrd="0" presId="urn:microsoft.com/office/officeart/2008/layout/LinedList"/>
    <dgm:cxn modelId="{5E0AB2A0-4C48-4872-9489-A9C7B8F29799}" type="presParOf" srcId="{A436A4C5-6376-469A-920A-A61D881CDD64}" destId="{D1547B07-FF57-4C26-88DE-F372FF4A94EA}" srcOrd="0" destOrd="0" presId="urn:microsoft.com/office/officeart/2008/layout/LinedList"/>
    <dgm:cxn modelId="{090C6FF8-A8E5-4EDA-98A1-132BFB1568DA}" type="presParOf" srcId="{A436A4C5-6376-469A-920A-A61D881CDD64}" destId="{85BD87A7-1166-4092-BF42-048196D16A60}" srcOrd="1" destOrd="0" presId="urn:microsoft.com/office/officeart/2008/layout/LinedList"/>
    <dgm:cxn modelId="{7CB1A27C-61C0-4D75-BE99-A9AA18585AFE}" type="presParOf" srcId="{D1810760-0B4C-44A8-97C7-13A3E178331F}" destId="{BA02F11E-DA15-45CD-BF21-5DED1621B298}" srcOrd="2" destOrd="0" presId="urn:microsoft.com/office/officeart/2008/layout/LinedList"/>
    <dgm:cxn modelId="{A22B9EF6-D6CC-49AC-9630-844703B065BC}" type="presParOf" srcId="{D1810760-0B4C-44A8-97C7-13A3E178331F}" destId="{EBA93BF1-F667-4E45-85C3-FC1C2128D2FC}" srcOrd="3" destOrd="0" presId="urn:microsoft.com/office/officeart/2008/layout/LinedList"/>
    <dgm:cxn modelId="{B468FE25-A9C0-4274-AB6A-0568A77F6227}" type="presParOf" srcId="{EBA93BF1-F667-4E45-85C3-FC1C2128D2FC}" destId="{9C0D04BE-B4DE-45FE-B0AA-7E68C4BAEC33}" srcOrd="0" destOrd="0" presId="urn:microsoft.com/office/officeart/2008/layout/LinedList"/>
    <dgm:cxn modelId="{DCE53BCD-E2AB-463B-9D0C-68707F1A0D87}" type="presParOf" srcId="{EBA93BF1-F667-4E45-85C3-FC1C2128D2FC}" destId="{A87E42F1-D1EF-4D27-B5BD-18336D2F9338}" srcOrd="1" destOrd="0" presId="urn:microsoft.com/office/officeart/2008/layout/LinedList"/>
    <dgm:cxn modelId="{E857462C-1C92-4561-B808-E226389CE688}" type="presParOf" srcId="{D1810760-0B4C-44A8-97C7-13A3E178331F}" destId="{A1DAFC65-52F9-4314-9074-3FCD2CC72295}" srcOrd="4" destOrd="0" presId="urn:microsoft.com/office/officeart/2008/layout/LinedList"/>
    <dgm:cxn modelId="{2EBADF0C-F680-42DE-B631-1F9A46E73B94}" type="presParOf" srcId="{D1810760-0B4C-44A8-97C7-13A3E178331F}" destId="{DDCE4941-9644-4B6B-8293-3B7527286A7E}" srcOrd="5" destOrd="0" presId="urn:microsoft.com/office/officeart/2008/layout/LinedList"/>
    <dgm:cxn modelId="{06D2CFF1-A421-4E7B-9CF0-CCB7A1388DBD}" type="presParOf" srcId="{DDCE4941-9644-4B6B-8293-3B7527286A7E}" destId="{E94754F4-6225-4AD5-88F7-EE184F919633}" srcOrd="0" destOrd="0" presId="urn:microsoft.com/office/officeart/2008/layout/LinedList"/>
    <dgm:cxn modelId="{430BD6DB-8297-4C3C-B21C-D8512EB06ADC}" type="presParOf" srcId="{DDCE4941-9644-4B6B-8293-3B7527286A7E}" destId="{E08066AB-BD41-4E15-811C-854590909586}" srcOrd="1" destOrd="0" presId="urn:microsoft.com/office/officeart/2008/layout/LinedList"/>
    <dgm:cxn modelId="{BFD07B6D-53F4-4887-B332-2570E8EC76C7}" type="presParOf" srcId="{D1810760-0B4C-44A8-97C7-13A3E178331F}" destId="{27059500-C659-47EF-AC04-09A2449AD6F1}" srcOrd="6" destOrd="0" presId="urn:microsoft.com/office/officeart/2008/layout/LinedList"/>
    <dgm:cxn modelId="{CDEB0634-0FF7-4ADC-9213-0D4AE900C9DF}" type="presParOf" srcId="{D1810760-0B4C-44A8-97C7-13A3E178331F}" destId="{CB6F0F44-BD5F-441F-A888-8306F2313062}" srcOrd="7" destOrd="0" presId="urn:microsoft.com/office/officeart/2008/layout/LinedList"/>
    <dgm:cxn modelId="{F8ED1279-D3F7-4082-B296-AD1E8D759E0F}" type="presParOf" srcId="{CB6F0F44-BD5F-441F-A888-8306F2313062}" destId="{BD858C14-B259-4DC0-BB3F-1B6C018BAFB0}" srcOrd="0" destOrd="0" presId="urn:microsoft.com/office/officeart/2008/layout/LinedList"/>
    <dgm:cxn modelId="{60FF8E15-3112-4762-8F5A-34B8CF42BCCE}" type="presParOf" srcId="{CB6F0F44-BD5F-441F-A888-8306F2313062}" destId="{599226A6-AA73-4F19-817A-B7CA7F797813}" srcOrd="1" destOrd="0" presId="urn:microsoft.com/office/officeart/2008/layout/LinedList"/>
    <dgm:cxn modelId="{26795E7B-E246-45F8-B733-14139BCA0831}" type="presParOf" srcId="{D1810760-0B4C-44A8-97C7-13A3E178331F}" destId="{456FFAAC-2C6E-441F-B40A-A162C0D3A7E1}" srcOrd="8" destOrd="0" presId="urn:microsoft.com/office/officeart/2008/layout/LinedList"/>
    <dgm:cxn modelId="{7669D267-EF30-4850-BC10-8EA3116DEBB5}" type="presParOf" srcId="{D1810760-0B4C-44A8-97C7-13A3E178331F}" destId="{DAA936E8-53A3-45F2-9F0D-BCDFF980242F}" srcOrd="9" destOrd="0" presId="urn:microsoft.com/office/officeart/2008/layout/LinedList"/>
    <dgm:cxn modelId="{0337EDE6-8405-4859-AFC7-E8A21420DF0B}" type="presParOf" srcId="{DAA936E8-53A3-45F2-9F0D-BCDFF980242F}" destId="{41054316-537A-4D8D-9F12-0194C01A4146}" srcOrd="0" destOrd="0" presId="urn:microsoft.com/office/officeart/2008/layout/LinedList"/>
    <dgm:cxn modelId="{621AC99D-F09B-4FC1-872D-7925928F87D4}" type="presParOf" srcId="{DAA936E8-53A3-45F2-9F0D-BCDFF980242F}" destId="{868656E9-1F4D-4D87-9ABE-6AD6DAE2B2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ПОСЛЕДСТВИЯ РАСТОРЖЕНИЯ И ИЗМЕНЕНИЯ ДОГОВОРА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6BF980F8-F2F1-4FD4-B533-328406B4068D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79E3AAAB-981D-4911-AA96-1D40880E316E}" type="presOf" srcId="{7C2C19CC-3508-4240-8293-DAF96CFEDE0F}" destId="{2469D0E2-7249-4E68-AC55-65D0A8FE5FD9}" srcOrd="0" destOrd="0" presId="urn:microsoft.com/office/officeart/2008/layout/LinedList"/>
    <dgm:cxn modelId="{68786FB2-8E95-43C5-AD21-D84CE462F47B}" type="presParOf" srcId="{2469D0E2-7249-4E68-AC55-65D0A8FE5FD9}" destId="{57CE0E9E-5969-4C25-A6D1-388EC34D0203}" srcOrd="0" destOrd="0" presId="urn:microsoft.com/office/officeart/2008/layout/LinedList"/>
    <dgm:cxn modelId="{30611037-EFAF-4D8D-B7A5-B621DE3FE319}" type="presParOf" srcId="{2469D0E2-7249-4E68-AC55-65D0A8FE5FD9}" destId="{AC2A474D-A271-4E11-9116-81501723EF80}" srcOrd="1" destOrd="0" presId="urn:microsoft.com/office/officeart/2008/layout/LinedList"/>
    <dgm:cxn modelId="{38D13300-D88D-469F-A855-6D0FA64A562A}" type="presParOf" srcId="{AC2A474D-A271-4E11-9116-81501723EF80}" destId="{9CE098C4-B382-495A-9B60-2033E951BFDF}" srcOrd="0" destOrd="0" presId="urn:microsoft.com/office/officeart/2008/layout/LinedList"/>
    <dgm:cxn modelId="{B16CCDB1-5436-402A-9818-86659D0AA12F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ОДНОСТОРОННИЙ ОТКАЗ ОТ ИСПОЛНЕНИЯ ДОГОВОРА (ОТКАЗ ОТ ДОГОВОРА)</a:t>
          </a:r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  <dgm:t>
        <a:bodyPr/>
        <a:lstStyle/>
        <a:p>
          <a:endParaRPr lang="ru-RU"/>
        </a:p>
      </dgm:t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ED2C0595-5220-474C-A20C-B961600A3FA5}" type="presOf" srcId="{920C61F8-96F1-492E-A1A9-3AAFB9CAF676}" destId="{9CE098C4-B382-495A-9B60-2033E951BFDF}" srcOrd="0" destOrd="0" presId="urn:microsoft.com/office/officeart/2008/layout/LinedList"/>
    <dgm:cxn modelId="{307DBF7E-1FD1-4D9B-A908-B04C883B1154}" type="presOf" srcId="{7C2C19CC-3508-4240-8293-DAF96CFEDE0F}" destId="{2469D0E2-7249-4E68-AC55-65D0A8FE5FD9}" srcOrd="0" destOrd="0" presId="urn:microsoft.com/office/officeart/2008/layout/LinedList"/>
    <dgm:cxn modelId="{70CCA006-19DE-4B13-BA93-490D428D217B}" type="presParOf" srcId="{2469D0E2-7249-4E68-AC55-65D0A8FE5FD9}" destId="{57CE0E9E-5969-4C25-A6D1-388EC34D0203}" srcOrd="0" destOrd="0" presId="urn:microsoft.com/office/officeart/2008/layout/LinedList"/>
    <dgm:cxn modelId="{3CC654A8-79DE-4B0E-85EF-B9D7398F8AF3}" type="presParOf" srcId="{2469D0E2-7249-4E68-AC55-65D0A8FE5FD9}" destId="{AC2A474D-A271-4E11-9116-81501723EF80}" srcOrd="1" destOrd="0" presId="urn:microsoft.com/office/officeart/2008/layout/LinedList"/>
    <dgm:cxn modelId="{ECB57651-9758-4E2D-A38B-113717E153F5}" type="presParOf" srcId="{AC2A474D-A271-4E11-9116-81501723EF80}" destId="{9CE098C4-B382-495A-9B60-2033E951BFDF}" srcOrd="0" destOrd="0" presId="urn:microsoft.com/office/officeart/2008/layout/LinedList"/>
    <dgm:cxn modelId="{7C5DBB7E-76D4-407F-87EC-780FD0B28E74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ВАЖНО!!!</a:t>
          </a:r>
          <a:endParaRPr lang="ru-RU" sz="2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362993F9-905E-4CFB-91C0-EE204BEA97C0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E460EFE0-B806-490D-8DCA-3D9DD4C2C92F}" type="presOf" srcId="{7C2C19CC-3508-4240-8293-DAF96CFEDE0F}" destId="{2469D0E2-7249-4E68-AC55-65D0A8FE5FD9}" srcOrd="0" destOrd="0" presId="urn:microsoft.com/office/officeart/2008/layout/LinedList"/>
    <dgm:cxn modelId="{33B7FE3B-C8AA-4F99-B99B-C493D3396372}" type="presParOf" srcId="{2469D0E2-7249-4E68-AC55-65D0A8FE5FD9}" destId="{57CE0E9E-5969-4C25-A6D1-388EC34D0203}" srcOrd="0" destOrd="0" presId="urn:microsoft.com/office/officeart/2008/layout/LinedList"/>
    <dgm:cxn modelId="{3BC24D4F-D2B9-464E-A8A3-0A445BE9DB9F}" type="presParOf" srcId="{2469D0E2-7249-4E68-AC55-65D0A8FE5FD9}" destId="{AC2A474D-A271-4E11-9116-81501723EF80}" srcOrd="1" destOrd="0" presId="urn:microsoft.com/office/officeart/2008/layout/LinedList"/>
    <dgm:cxn modelId="{4DC3DFC5-C149-499C-B3A8-21C88C3B6820}" type="presParOf" srcId="{AC2A474D-A271-4E11-9116-81501723EF80}" destId="{9CE098C4-B382-495A-9B60-2033E951BFDF}" srcOrd="0" destOrd="0" presId="urn:microsoft.com/office/officeart/2008/layout/LinedList"/>
    <dgm:cxn modelId="{5B2EFC91-E589-49AF-8F25-5ED2F0C88A7B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589E601-F700-489C-ADEF-AB4DDE6CC6B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F6D13A-424D-4422-B185-CC171C81F5A4}">
      <dgm:prSet/>
      <dgm:spPr/>
      <dgm:t>
        <a:bodyPr/>
        <a:lstStyle/>
        <a:p>
          <a:pPr rtl="0"/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БЛАГОДАРЮ ЗА ВНИМАНИЕ!</a:t>
          </a: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77C52-A089-4E8B-9957-2FE5DE7DD1BC}" type="parTrans" cxnId="{3F616F0A-F5B8-4C79-8798-139C7CCE0DF3}">
      <dgm:prSet/>
      <dgm:spPr/>
      <dgm:t>
        <a:bodyPr/>
        <a:lstStyle/>
        <a:p>
          <a:endParaRPr lang="ru-RU"/>
        </a:p>
      </dgm:t>
    </dgm:pt>
    <dgm:pt modelId="{DFB413EB-6F9C-49A1-938B-DB4C4728083A}" type="sibTrans" cxnId="{3F616F0A-F5B8-4C79-8798-139C7CCE0DF3}">
      <dgm:prSet/>
      <dgm:spPr/>
      <dgm:t>
        <a:bodyPr/>
        <a:lstStyle/>
        <a:p>
          <a:endParaRPr lang="ru-RU"/>
        </a:p>
      </dgm:t>
    </dgm:pt>
    <dgm:pt modelId="{FC0D5AB0-0367-40DE-B880-81B3505B4753}" type="pres">
      <dgm:prSet presAssocID="{1589E601-F700-489C-ADEF-AB4DDE6CC6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7CA04-DB6F-4D32-A20E-B2F8CD346204}" type="pres">
      <dgm:prSet presAssocID="{02F6D13A-424D-4422-B185-CC171C81F5A4}" presName="composite" presStyleCnt="0"/>
      <dgm:spPr/>
    </dgm:pt>
    <dgm:pt modelId="{3F92784A-3940-41E4-BF77-A7EB5803302B}" type="pres">
      <dgm:prSet presAssocID="{02F6D13A-424D-4422-B185-CC171C81F5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5C4A2-F962-4729-BA7B-ABF508C3F56C}" type="pres">
      <dgm:prSet presAssocID="{02F6D13A-424D-4422-B185-CC171C81F5A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236224C-D808-4638-9FE9-2F19307D082F}" type="presOf" srcId="{1589E601-F700-489C-ADEF-AB4DDE6CC6BA}" destId="{FC0D5AB0-0367-40DE-B880-81B3505B4753}" srcOrd="0" destOrd="0" presId="urn:microsoft.com/office/officeart/2005/8/layout/hList1"/>
    <dgm:cxn modelId="{159BEBF2-971D-406C-8EAF-12EF81ED1D85}" type="presOf" srcId="{02F6D13A-424D-4422-B185-CC171C81F5A4}" destId="{3F92784A-3940-41E4-BF77-A7EB5803302B}" srcOrd="0" destOrd="0" presId="urn:microsoft.com/office/officeart/2005/8/layout/hList1"/>
    <dgm:cxn modelId="{3F616F0A-F5B8-4C79-8798-139C7CCE0DF3}" srcId="{1589E601-F700-489C-ADEF-AB4DDE6CC6BA}" destId="{02F6D13A-424D-4422-B185-CC171C81F5A4}" srcOrd="0" destOrd="0" parTransId="{1D077C52-A089-4E8B-9957-2FE5DE7DD1BC}" sibTransId="{DFB413EB-6F9C-49A1-938B-DB4C4728083A}"/>
    <dgm:cxn modelId="{33AA1448-981C-4DF0-A0FE-D93D6F8B52D4}" type="presParOf" srcId="{FC0D5AB0-0367-40DE-B880-81B3505B4753}" destId="{CB87CA04-DB6F-4D32-A20E-B2F8CD346204}" srcOrd="0" destOrd="0" presId="urn:microsoft.com/office/officeart/2005/8/layout/hList1"/>
    <dgm:cxn modelId="{05AE5D19-A871-4EEB-92F8-3D536877331D}" type="presParOf" srcId="{CB87CA04-DB6F-4D32-A20E-B2F8CD346204}" destId="{3F92784A-3940-41E4-BF77-A7EB5803302B}" srcOrd="0" destOrd="0" presId="urn:microsoft.com/office/officeart/2005/8/layout/hList1"/>
    <dgm:cxn modelId="{A1786984-BDEE-4A12-B30E-3EFA0015974C}" type="presParOf" srcId="{CB87CA04-DB6F-4D32-A20E-B2F8CD346204}" destId="{C5E5C4A2-F962-4729-BA7B-ABF508C3F56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17BD2B-DA25-4586-B4A4-FBFC12F6977D}" type="doc">
      <dgm:prSet loTypeId="urn:microsoft.com/office/officeart/2005/8/layout/orgChart1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F385BCA-5491-4BAA-A886-2D4CFD412D4B}">
      <dgm:prSet phldrT="[Текст]"/>
      <dgm:spPr/>
      <dgm:t>
        <a:bodyPr/>
        <a:lstStyle/>
        <a:p>
          <a:pPr algn="r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Совокупность условий, сформулированных сторонами при его заключении (права и обязанности сторон, ответственность и т.д.)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C5D2B-D91A-4468-85E5-D78AAAB3D899}" type="parTrans" cxnId="{2B070326-3CFB-457D-B0F3-A089B1BCB4D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01B61-3D2B-49B9-BA27-D055E4B40144}" type="sibTrans" cxnId="{2B070326-3CFB-457D-B0F3-A089B1BCB4D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E3AE9-828F-4E9D-A0CC-F954160BC191}" type="asst">
      <dgm:prSet phldrT="[Текст]"/>
      <dgm:spPr/>
      <dgm:t>
        <a:bodyPr/>
        <a:lstStyle/>
        <a:p>
          <a:pPr algn="l"/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СУЩЕСТВЕННЫЕ УСЛОВИЯ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CC541-6BA7-474B-8BE9-DFC1FCC97802}" type="parTrans" cxnId="{D6371BD0-9694-4ABD-B664-04D9E47D195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E21EC-32AF-48B7-942E-4DC8BF822A99}" type="sibTrans" cxnId="{D6371BD0-9694-4ABD-B664-04D9E47D195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52064-8B64-406E-9524-11BE7916A8CD}">
      <dgm:prSet phldrT="[Текст]"/>
      <dgm:spPr/>
      <dgm:t>
        <a:bodyPr/>
        <a:lstStyle/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1) предмет</a:t>
          </a:r>
        </a:p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2) установленные законом</a:t>
          </a:r>
        </a:p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3) определенные сторонами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248A2-2E81-41BC-9BF5-5F1CC4EE4F52}" type="parTrans" cxnId="{B307782C-FD50-4225-B697-856DE436626E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92575-8090-4E0A-B95D-6F8450B278BE}" type="sibTrans" cxnId="{B307782C-FD50-4225-B697-856DE436626E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B87B0-77A2-4BAD-B72C-FB6D5AB12CB1}">
      <dgm:prSet phldrT="[Текст]"/>
      <dgm:spPr/>
      <dgm:t>
        <a:bodyPr/>
        <a:lstStyle/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Те, без согласования которых договор не может считаться заключенным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8ABDB-1A2F-4E26-B3B2-3FC329D1F246}" type="parTrans" cxnId="{68ADF506-58E6-40A7-A125-08EEB82F5E75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B422C-3F15-4EED-987C-3AA1EC7DCACA}" type="sibTrans" cxnId="{68ADF506-58E6-40A7-A125-08EEB82F5E75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916D9-0A16-4658-BEBC-44FAFE6E6FAE}">
      <dgm:prSet phldrT="[Текст]"/>
      <dgm:spPr/>
      <dgm:t>
        <a:bodyPr/>
        <a:lstStyle/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Случайные условия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6229A-8567-4516-90D3-9C44D4EEA611}" type="parTrans" cxnId="{35D81CEB-ACE0-49A3-A0E3-18E1A919B5B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AAC3B-9E5F-4571-85C0-90CA0556E9C4}" type="sibTrans" cxnId="{35D81CEB-ACE0-49A3-A0E3-18E1A919B5BB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59FCC-9DED-4B64-8063-5D5CE65E6BBD}">
      <dgm:prSet/>
      <dgm:spPr/>
      <dgm:t>
        <a:bodyPr/>
        <a:lstStyle/>
        <a:p>
          <a:pPr algn="l"/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Обычные условия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686AB7-6877-4809-BAA5-A7CDE2E34F28}" type="parTrans" cxnId="{FA3796CD-4FA3-4A49-9E5D-3B476785E200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08E31-6276-4BC8-9C3A-A6D0D042C0D4}" type="sibTrans" cxnId="{FA3796CD-4FA3-4A49-9E5D-3B476785E200}">
      <dgm:prSet/>
      <dgm:spPr/>
      <dgm:t>
        <a:bodyPr/>
        <a:lstStyle/>
        <a:p>
          <a:pPr algn="l"/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2B838-55B1-46B2-B531-335C59F60C22}" type="pres">
      <dgm:prSet presAssocID="{0E17BD2B-DA25-4586-B4A4-FBFC12F697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12DAB31-AD5A-45A1-8E72-28318FE6E1D1}" type="pres">
      <dgm:prSet presAssocID="{DF385BCA-5491-4BAA-A886-2D4CFD412D4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9E35012-6757-4A41-B7C7-59E1DD4F0E48}" type="pres">
      <dgm:prSet presAssocID="{DF385BCA-5491-4BAA-A886-2D4CFD412D4B}" presName="rootComposite1" presStyleCnt="0"/>
      <dgm:spPr/>
      <dgm:t>
        <a:bodyPr/>
        <a:lstStyle/>
        <a:p>
          <a:endParaRPr lang="ru-RU"/>
        </a:p>
      </dgm:t>
    </dgm:pt>
    <dgm:pt modelId="{DCD5004C-6036-477B-B77D-35037D9F4EF4}" type="pres">
      <dgm:prSet presAssocID="{DF385BCA-5491-4BAA-A886-2D4CFD412D4B}" presName="rootText1" presStyleLbl="node0" presStyleIdx="0" presStyleCnt="1" custScaleX="261220" custScaleY="107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047094-83B2-4574-B84F-772AF80AE9CF}" type="pres">
      <dgm:prSet presAssocID="{DF385BCA-5491-4BAA-A886-2D4CFD412D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F236E27-8FFD-495F-B43D-7E811FA89684}" type="pres">
      <dgm:prSet presAssocID="{DF385BCA-5491-4BAA-A886-2D4CFD412D4B}" presName="hierChild2" presStyleCnt="0"/>
      <dgm:spPr/>
      <dgm:t>
        <a:bodyPr/>
        <a:lstStyle/>
        <a:p>
          <a:endParaRPr lang="ru-RU"/>
        </a:p>
      </dgm:t>
    </dgm:pt>
    <dgm:pt modelId="{2BCA9CA6-5EC6-4575-8347-150B23FE02AB}" type="pres">
      <dgm:prSet presAssocID="{4D9248A2-2E81-41BC-9BF5-5F1CC4EE4F5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7BCDA8F-BE29-4BB8-B7A2-58FF982767AF}" type="pres">
      <dgm:prSet presAssocID="{D3752064-8B64-406E-9524-11BE7916A8C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028D272-537D-4E81-93F3-57FFDC24CBF6}" type="pres">
      <dgm:prSet presAssocID="{D3752064-8B64-406E-9524-11BE7916A8CD}" presName="rootComposite" presStyleCnt="0"/>
      <dgm:spPr/>
      <dgm:t>
        <a:bodyPr/>
        <a:lstStyle/>
        <a:p>
          <a:endParaRPr lang="ru-RU"/>
        </a:p>
      </dgm:t>
    </dgm:pt>
    <dgm:pt modelId="{A9F66142-003D-4A1B-B80A-8072776E7910}" type="pres">
      <dgm:prSet presAssocID="{D3752064-8B64-406E-9524-11BE7916A8CD}" presName="rootText" presStyleLbl="node2" presStyleIdx="0" presStyleCnt="4" custScaleY="14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5BEBB-474B-44D5-8459-9846F279C95E}" type="pres">
      <dgm:prSet presAssocID="{D3752064-8B64-406E-9524-11BE7916A8CD}" presName="rootConnector" presStyleLbl="node2" presStyleIdx="0" presStyleCnt="4"/>
      <dgm:spPr/>
      <dgm:t>
        <a:bodyPr/>
        <a:lstStyle/>
        <a:p>
          <a:endParaRPr lang="ru-RU"/>
        </a:p>
      </dgm:t>
    </dgm:pt>
    <dgm:pt modelId="{EAE6DA45-20B0-443D-AB43-4DEFD24C68EF}" type="pres">
      <dgm:prSet presAssocID="{D3752064-8B64-406E-9524-11BE7916A8CD}" presName="hierChild4" presStyleCnt="0"/>
      <dgm:spPr/>
      <dgm:t>
        <a:bodyPr/>
        <a:lstStyle/>
        <a:p>
          <a:endParaRPr lang="ru-RU"/>
        </a:p>
      </dgm:t>
    </dgm:pt>
    <dgm:pt modelId="{9474A9A2-CAF8-43E2-84EF-D39C37444D35}" type="pres">
      <dgm:prSet presAssocID="{D3752064-8B64-406E-9524-11BE7916A8CD}" presName="hierChild5" presStyleCnt="0"/>
      <dgm:spPr/>
      <dgm:t>
        <a:bodyPr/>
        <a:lstStyle/>
        <a:p>
          <a:endParaRPr lang="ru-RU"/>
        </a:p>
      </dgm:t>
    </dgm:pt>
    <dgm:pt modelId="{930D0A68-9226-4505-85FB-1677D0F3BFD6}" type="pres">
      <dgm:prSet presAssocID="{D148ABDB-1A2F-4E26-B3B2-3FC329D1F24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72E9A4D0-7A55-4309-83C3-44F737B2BC09}" type="pres">
      <dgm:prSet presAssocID="{B6EB87B0-77A2-4BAD-B72C-FB6D5AB12CB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81FB46-B368-49F0-A8C9-47DD34F445D9}" type="pres">
      <dgm:prSet presAssocID="{B6EB87B0-77A2-4BAD-B72C-FB6D5AB12CB1}" presName="rootComposite" presStyleCnt="0"/>
      <dgm:spPr/>
      <dgm:t>
        <a:bodyPr/>
        <a:lstStyle/>
        <a:p>
          <a:endParaRPr lang="ru-RU"/>
        </a:p>
      </dgm:t>
    </dgm:pt>
    <dgm:pt modelId="{F82BDFF0-85FD-4AEF-B9EE-DF9730E593E2}" type="pres">
      <dgm:prSet presAssocID="{B6EB87B0-77A2-4BAD-B72C-FB6D5AB12CB1}" presName="rootText" presStyleLbl="node2" presStyleIdx="1" presStyleCnt="4" custScaleY="1384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3D82D-25CB-4BD4-8492-1E0E3816CC56}" type="pres">
      <dgm:prSet presAssocID="{B6EB87B0-77A2-4BAD-B72C-FB6D5AB12CB1}" presName="rootConnector" presStyleLbl="node2" presStyleIdx="1" presStyleCnt="4"/>
      <dgm:spPr/>
      <dgm:t>
        <a:bodyPr/>
        <a:lstStyle/>
        <a:p>
          <a:endParaRPr lang="ru-RU"/>
        </a:p>
      </dgm:t>
    </dgm:pt>
    <dgm:pt modelId="{B72BBDC8-1E3A-4797-A030-D78482DDFAA0}" type="pres">
      <dgm:prSet presAssocID="{B6EB87B0-77A2-4BAD-B72C-FB6D5AB12CB1}" presName="hierChild4" presStyleCnt="0"/>
      <dgm:spPr/>
      <dgm:t>
        <a:bodyPr/>
        <a:lstStyle/>
        <a:p>
          <a:endParaRPr lang="ru-RU"/>
        </a:p>
      </dgm:t>
    </dgm:pt>
    <dgm:pt modelId="{A6518B4C-E4CA-4A2B-8A6D-76812F9F42AA}" type="pres">
      <dgm:prSet presAssocID="{B6EB87B0-77A2-4BAD-B72C-FB6D5AB12CB1}" presName="hierChild5" presStyleCnt="0"/>
      <dgm:spPr/>
      <dgm:t>
        <a:bodyPr/>
        <a:lstStyle/>
        <a:p>
          <a:endParaRPr lang="ru-RU"/>
        </a:p>
      </dgm:t>
    </dgm:pt>
    <dgm:pt modelId="{36045B5A-5CC4-4347-9186-7DA22ED49593}" type="pres">
      <dgm:prSet presAssocID="{05686AB7-6877-4809-BAA5-A7CDE2E34F2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D2B1886-4084-46BF-9F1B-5C95A849B566}" type="pres">
      <dgm:prSet presAssocID="{7EA59FCC-9DED-4B64-8063-5D5CE65E6BB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DA77348-BE6F-406C-8744-93F7C5BBBB0B}" type="pres">
      <dgm:prSet presAssocID="{7EA59FCC-9DED-4B64-8063-5D5CE65E6BBD}" presName="rootComposite" presStyleCnt="0"/>
      <dgm:spPr/>
      <dgm:t>
        <a:bodyPr/>
        <a:lstStyle/>
        <a:p>
          <a:endParaRPr lang="ru-RU"/>
        </a:p>
      </dgm:t>
    </dgm:pt>
    <dgm:pt modelId="{3D95E7F7-37A3-4F58-92D2-B5640530232C}" type="pres">
      <dgm:prSet presAssocID="{7EA59FCC-9DED-4B64-8063-5D5CE65E6BBD}" presName="rootText" presStyleLbl="node2" presStyleIdx="2" presStyleCnt="4" custLinFactX="-100000" custLinFactY="-37327" custLinFactNeighborX="-13285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F8C03-6520-4BEC-932F-CA94F6AEB778}" type="pres">
      <dgm:prSet presAssocID="{7EA59FCC-9DED-4B64-8063-5D5CE65E6BBD}" presName="rootConnector" presStyleLbl="node2" presStyleIdx="2" presStyleCnt="4"/>
      <dgm:spPr/>
      <dgm:t>
        <a:bodyPr/>
        <a:lstStyle/>
        <a:p>
          <a:endParaRPr lang="ru-RU"/>
        </a:p>
      </dgm:t>
    </dgm:pt>
    <dgm:pt modelId="{35215AA9-B504-4ACA-B10C-0A94059B5405}" type="pres">
      <dgm:prSet presAssocID="{7EA59FCC-9DED-4B64-8063-5D5CE65E6BBD}" presName="hierChild4" presStyleCnt="0"/>
      <dgm:spPr/>
      <dgm:t>
        <a:bodyPr/>
        <a:lstStyle/>
        <a:p>
          <a:endParaRPr lang="ru-RU"/>
        </a:p>
      </dgm:t>
    </dgm:pt>
    <dgm:pt modelId="{D952AE26-1A5E-40AD-BD29-0D6D6F549FF9}" type="pres">
      <dgm:prSet presAssocID="{7EA59FCC-9DED-4B64-8063-5D5CE65E6BBD}" presName="hierChild5" presStyleCnt="0"/>
      <dgm:spPr/>
      <dgm:t>
        <a:bodyPr/>
        <a:lstStyle/>
        <a:p>
          <a:endParaRPr lang="ru-RU"/>
        </a:p>
      </dgm:t>
    </dgm:pt>
    <dgm:pt modelId="{E7C0CABB-71CF-4732-94E0-ACC65B083D37}" type="pres">
      <dgm:prSet presAssocID="{8686229A-8567-4516-90D3-9C44D4EEA61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9BAC0B8D-B9CF-43C7-8229-596B523ADEB7}" type="pres">
      <dgm:prSet presAssocID="{7EB916D9-0A16-4658-BEBC-44FAFE6E6FA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B767F4-D64B-4701-8F33-7E532893F080}" type="pres">
      <dgm:prSet presAssocID="{7EB916D9-0A16-4658-BEBC-44FAFE6E6FAE}" presName="rootComposite" presStyleCnt="0"/>
      <dgm:spPr/>
      <dgm:t>
        <a:bodyPr/>
        <a:lstStyle/>
        <a:p>
          <a:endParaRPr lang="ru-RU"/>
        </a:p>
      </dgm:t>
    </dgm:pt>
    <dgm:pt modelId="{08F1A277-A17B-4BA5-8C9C-190D44AD310D}" type="pres">
      <dgm:prSet presAssocID="{7EB916D9-0A16-4658-BEBC-44FAFE6E6FAE}" presName="rootText" presStyleLbl="node2" presStyleIdx="3" presStyleCnt="4" custLinFactX="-22141" custLinFactY="-4355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602EBF-196B-4ECB-A3BA-E52426DA13D1}" type="pres">
      <dgm:prSet presAssocID="{7EB916D9-0A16-4658-BEBC-44FAFE6E6FAE}" presName="rootConnector" presStyleLbl="node2" presStyleIdx="3" presStyleCnt="4"/>
      <dgm:spPr/>
      <dgm:t>
        <a:bodyPr/>
        <a:lstStyle/>
        <a:p>
          <a:endParaRPr lang="ru-RU"/>
        </a:p>
      </dgm:t>
    </dgm:pt>
    <dgm:pt modelId="{63D52DBC-63E8-4872-AAEF-2067757FBC53}" type="pres">
      <dgm:prSet presAssocID="{7EB916D9-0A16-4658-BEBC-44FAFE6E6FAE}" presName="hierChild4" presStyleCnt="0"/>
      <dgm:spPr/>
      <dgm:t>
        <a:bodyPr/>
        <a:lstStyle/>
        <a:p>
          <a:endParaRPr lang="ru-RU"/>
        </a:p>
      </dgm:t>
    </dgm:pt>
    <dgm:pt modelId="{5F8A51FB-4B80-4E73-9796-F9F6BA34F505}" type="pres">
      <dgm:prSet presAssocID="{7EB916D9-0A16-4658-BEBC-44FAFE6E6FAE}" presName="hierChild5" presStyleCnt="0"/>
      <dgm:spPr/>
      <dgm:t>
        <a:bodyPr/>
        <a:lstStyle/>
        <a:p>
          <a:endParaRPr lang="ru-RU"/>
        </a:p>
      </dgm:t>
    </dgm:pt>
    <dgm:pt modelId="{68E327DC-39E2-41B4-B528-C5D1DCBEB69B}" type="pres">
      <dgm:prSet presAssocID="{DF385BCA-5491-4BAA-A886-2D4CFD412D4B}" presName="hierChild3" presStyleCnt="0"/>
      <dgm:spPr/>
      <dgm:t>
        <a:bodyPr/>
        <a:lstStyle/>
        <a:p>
          <a:endParaRPr lang="ru-RU"/>
        </a:p>
      </dgm:t>
    </dgm:pt>
    <dgm:pt modelId="{950A9340-9D7D-4156-BE15-01CA73AD5FB7}" type="pres">
      <dgm:prSet presAssocID="{BCBCC541-6BA7-474B-8BE9-DFC1FCC97802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0A4901F3-AD68-46E0-B3A1-EF89790ED031}" type="pres">
      <dgm:prSet presAssocID="{1EEE3AE9-828F-4E9D-A0CC-F954160BC191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D7D6BE-B2F7-47BD-9BF1-9448C1C2CACA}" type="pres">
      <dgm:prSet presAssocID="{1EEE3AE9-828F-4E9D-A0CC-F954160BC191}" presName="rootComposite3" presStyleCnt="0"/>
      <dgm:spPr/>
      <dgm:t>
        <a:bodyPr/>
        <a:lstStyle/>
        <a:p>
          <a:endParaRPr lang="ru-RU"/>
        </a:p>
      </dgm:t>
    </dgm:pt>
    <dgm:pt modelId="{3610EA1E-587D-453C-B042-070DAD9BA4F6}" type="pres">
      <dgm:prSet presAssocID="{1EEE3AE9-828F-4E9D-A0CC-F954160BC19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F19134-1F23-4B72-AD1E-052DEA356CD4}" type="pres">
      <dgm:prSet presAssocID="{1EEE3AE9-828F-4E9D-A0CC-F954160BC19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854D935-8A8B-407B-B3E5-F72A2148B557}" type="pres">
      <dgm:prSet presAssocID="{1EEE3AE9-828F-4E9D-A0CC-F954160BC191}" presName="hierChild6" presStyleCnt="0"/>
      <dgm:spPr/>
      <dgm:t>
        <a:bodyPr/>
        <a:lstStyle/>
        <a:p>
          <a:endParaRPr lang="ru-RU"/>
        </a:p>
      </dgm:t>
    </dgm:pt>
    <dgm:pt modelId="{CDFB863B-6776-4CEF-8D43-CD4C710E6221}" type="pres">
      <dgm:prSet presAssocID="{1EEE3AE9-828F-4E9D-A0CC-F954160BC191}" presName="hierChild7" presStyleCnt="0"/>
      <dgm:spPr/>
      <dgm:t>
        <a:bodyPr/>
        <a:lstStyle/>
        <a:p>
          <a:endParaRPr lang="ru-RU"/>
        </a:p>
      </dgm:t>
    </dgm:pt>
  </dgm:ptLst>
  <dgm:cxnLst>
    <dgm:cxn modelId="{400BE9E1-2A99-4CFD-A89E-EA8B98537F9D}" type="presOf" srcId="{7EA59FCC-9DED-4B64-8063-5D5CE65E6BBD}" destId="{79FF8C03-6520-4BEC-932F-CA94F6AEB778}" srcOrd="1" destOrd="0" presId="urn:microsoft.com/office/officeart/2005/8/layout/orgChart1"/>
    <dgm:cxn modelId="{8FD3D55F-398E-487A-A971-E14E68147B5D}" type="presOf" srcId="{B6EB87B0-77A2-4BAD-B72C-FB6D5AB12CB1}" destId="{F82BDFF0-85FD-4AEF-B9EE-DF9730E593E2}" srcOrd="0" destOrd="0" presId="urn:microsoft.com/office/officeart/2005/8/layout/orgChart1"/>
    <dgm:cxn modelId="{0C0A63CE-F132-4D2F-B71A-44E987D846D2}" type="presOf" srcId="{05686AB7-6877-4809-BAA5-A7CDE2E34F28}" destId="{36045B5A-5CC4-4347-9186-7DA22ED49593}" srcOrd="0" destOrd="0" presId="urn:microsoft.com/office/officeart/2005/8/layout/orgChart1"/>
    <dgm:cxn modelId="{7CCEE9D4-D2EE-4DF1-A390-5F9203CC280D}" type="presOf" srcId="{7EB916D9-0A16-4658-BEBC-44FAFE6E6FAE}" destId="{08F1A277-A17B-4BA5-8C9C-190D44AD310D}" srcOrd="0" destOrd="0" presId="urn:microsoft.com/office/officeart/2005/8/layout/orgChart1"/>
    <dgm:cxn modelId="{AC7EB76A-2BFF-4C24-9132-5D1CBB96C860}" type="presOf" srcId="{1EEE3AE9-828F-4E9D-A0CC-F954160BC191}" destId="{2FF19134-1F23-4B72-AD1E-052DEA356CD4}" srcOrd="1" destOrd="0" presId="urn:microsoft.com/office/officeart/2005/8/layout/orgChart1"/>
    <dgm:cxn modelId="{9259F5C6-880C-498B-9B41-6C844BC307BF}" type="presOf" srcId="{D3752064-8B64-406E-9524-11BE7916A8CD}" destId="{0825BEBB-474B-44D5-8459-9846F279C95E}" srcOrd="1" destOrd="0" presId="urn:microsoft.com/office/officeart/2005/8/layout/orgChart1"/>
    <dgm:cxn modelId="{FA3796CD-4FA3-4A49-9E5D-3B476785E200}" srcId="{DF385BCA-5491-4BAA-A886-2D4CFD412D4B}" destId="{7EA59FCC-9DED-4B64-8063-5D5CE65E6BBD}" srcOrd="3" destOrd="0" parTransId="{05686AB7-6877-4809-BAA5-A7CDE2E34F28}" sibTransId="{A9A08E31-6276-4BC8-9C3A-A6D0D042C0D4}"/>
    <dgm:cxn modelId="{5AD7408C-3C03-4838-B743-1B917AD83A6B}" type="presOf" srcId="{D3752064-8B64-406E-9524-11BE7916A8CD}" destId="{A9F66142-003D-4A1B-B80A-8072776E7910}" srcOrd="0" destOrd="0" presId="urn:microsoft.com/office/officeart/2005/8/layout/orgChart1"/>
    <dgm:cxn modelId="{838F5613-F733-446B-A56E-0BFC58DCE5BB}" type="presOf" srcId="{BCBCC541-6BA7-474B-8BE9-DFC1FCC97802}" destId="{950A9340-9D7D-4156-BE15-01CA73AD5FB7}" srcOrd="0" destOrd="0" presId="urn:microsoft.com/office/officeart/2005/8/layout/orgChart1"/>
    <dgm:cxn modelId="{D6371BD0-9694-4ABD-B664-04D9E47D195B}" srcId="{DF385BCA-5491-4BAA-A886-2D4CFD412D4B}" destId="{1EEE3AE9-828F-4E9D-A0CC-F954160BC191}" srcOrd="0" destOrd="0" parTransId="{BCBCC541-6BA7-474B-8BE9-DFC1FCC97802}" sibTransId="{544E21EC-32AF-48B7-942E-4DC8BF822A99}"/>
    <dgm:cxn modelId="{06171730-2788-42C9-9C01-8A56756BE111}" type="presOf" srcId="{7EA59FCC-9DED-4B64-8063-5D5CE65E6BBD}" destId="{3D95E7F7-37A3-4F58-92D2-B5640530232C}" srcOrd="0" destOrd="0" presId="urn:microsoft.com/office/officeart/2005/8/layout/orgChart1"/>
    <dgm:cxn modelId="{EB4EDFE3-400B-4504-8F57-75BD11DD8A31}" type="presOf" srcId="{D148ABDB-1A2F-4E26-B3B2-3FC329D1F246}" destId="{930D0A68-9226-4505-85FB-1677D0F3BFD6}" srcOrd="0" destOrd="0" presId="urn:microsoft.com/office/officeart/2005/8/layout/orgChart1"/>
    <dgm:cxn modelId="{A117549F-C8FA-4AB3-95CC-E323942D1863}" type="presOf" srcId="{4D9248A2-2E81-41BC-9BF5-5F1CC4EE4F52}" destId="{2BCA9CA6-5EC6-4575-8347-150B23FE02AB}" srcOrd="0" destOrd="0" presId="urn:microsoft.com/office/officeart/2005/8/layout/orgChart1"/>
    <dgm:cxn modelId="{4A2408C8-7234-4A68-8A7E-2784813CFF48}" type="presOf" srcId="{B6EB87B0-77A2-4BAD-B72C-FB6D5AB12CB1}" destId="{52D3D82D-25CB-4BD4-8492-1E0E3816CC56}" srcOrd="1" destOrd="0" presId="urn:microsoft.com/office/officeart/2005/8/layout/orgChart1"/>
    <dgm:cxn modelId="{BBE9C60A-A6C3-48ED-8872-1291E110E898}" type="presOf" srcId="{DF385BCA-5491-4BAA-A886-2D4CFD412D4B}" destId="{A6047094-83B2-4574-B84F-772AF80AE9CF}" srcOrd="1" destOrd="0" presId="urn:microsoft.com/office/officeart/2005/8/layout/orgChart1"/>
    <dgm:cxn modelId="{35D81CEB-ACE0-49A3-A0E3-18E1A919B5BB}" srcId="{DF385BCA-5491-4BAA-A886-2D4CFD412D4B}" destId="{7EB916D9-0A16-4658-BEBC-44FAFE6E6FAE}" srcOrd="4" destOrd="0" parTransId="{8686229A-8567-4516-90D3-9C44D4EEA611}" sibTransId="{91DAAC3B-9E5F-4571-85C0-90CA0556E9C4}"/>
    <dgm:cxn modelId="{A403C4CD-AB58-48E9-A0D7-619841E5F2BA}" type="presOf" srcId="{7EB916D9-0A16-4658-BEBC-44FAFE6E6FAE}" destId="{6F602EBF-196B-4ECB-A3BA-E52426DA13D1}" srcOrd="1" destOrd="0" presId="urn:microsoft.com/office/officeart/2005/8/layout/orgChart1"/>
    <dgm:cxn modelId="{656E6FEC-FB7F-42F7-8B26-84C4A82772B1}" type="presOf" srcId="{0E17BD2B-DA25-4586-B4A4-FBFC12F6977D}" destId="{2E12B838-55B1-46B2-B531-335C59F60C22}" srcOrd="0" destOrd="0" presId="urn:microsoft.com/office/officeart/2005/8/layout/orgChart1"/>
    <dgm:cxn modelId="{68ADF506-58E6-40A7-A125-08EEB82F5E75}" srcId="{DF385BCA-5491-4BAA-A886-2D4CFD412D4B}" destId="{B6EB87B0-77A2-4BAD-B72C-FB6D5AB12CB1}" srcOrd="2" destOrd="0" parTransId="{D148ABDB-1A2F-4E26-B3B2-3FC329D1F246}" sibTransId="{57DB422C-3F15-4EED-987C-3AA1EC7DCACA}"/>
    <dgm:cxn modelId="{C7671318-51C7-4323-A501-6FB8FD1BFA56}" type="presOf" srcId="{DF385BCA-5491-4BAA-A886-2D4CFD412D4B}" destId="{DCD5004C-6036-477B-B77D-35037D9F4EF4}" srcOrd="0" destOrd="0" presId="urn:microsoft.com/office/officeart/2005/8/layout/orgChart1"/>
    <dgm:cxn modelId="{2B070326-3CFB-457D-B0F3-A089B1BCB4DB}" srcId="{0E17BD2B-DA25-4586-B4A4-FBFC12F6977D}" destId="{DF385BCA-5491-4BAA-A886-2D4CFD412D4B}" srcOrd="0" destOrd="0" parTransId="{432C5D2B-D91A-4468-85E5-D78AAAB3D899}" sibTransId="{83601B61-3D2B-49B9-BA27-D055E4B40144}"/>
    <dgm:cxn modelId="{188A8FC4-0CA1-4104-A449-FF012D76C815}" type="presOf" srcId="{1EEE3AE9-828F-4E9D-A0CC-F954160BC191}" destId="{3610EA1E-587D-453C-B042-070DAD9BA4F6}" srcOrd="0" destOrd="0" presId="urn:microsoft.com/office/officeart/2005/8/layout/orgChart1"/>
    <dgm:cxn modelId="{B307782C-FD50-4225-B697-856DE436626E}" srcId="{DF385BCA-5491-4BAA-A886-2D4CFD412D4B}" destId="{D3752064-8B64-406E-9524-11BE7916A8CD}" srcOrd="1" destOrd="0" parTransId="{4D9248A2-2E81-41BC-9BF5-5F1CC4EE4F52}" sibTransId="{52592575-8090-4E0A-B95D-6F8450B278BE}"/>
    <dgm:cxn modelId="{AB7DA96C-D77B-486C-A78A-8273FD719624}" type="presOf" srcId="{8686229A-8567-4516-90D3-9C44D4EEA611}" destId="{E7C0CABB-71CF-4732-94E0-ACC65B083D37}" srcOrd="0" destOrd="0" presId="urn:microsoft.com/office/officeart/2005/8/layout/orgChart1"/>
    <dgm:cxn modelId="{DA0C3D57-C715-4DF1-AACF-07F5A0045184}" type="presParOf" srcId="{2E12B838-55B1-46B2-B531-335C59F60C22}" destId="{412DAB31-AD5A-45A1-8E72-28318FE6E1D1}" srcOrd="0" destOrd="0" presId="urn:microsoft.com/office/officeart/2005/8/layout/orgChart1"/>
    <dgm:cxn modelId="{6D58CA9A-ED06-429F-9EC3-44FB2FA296AF}" type="presParOf" srcId="{412DAB31-AD5A-45A1-8E72-28318FE6E1D1}" destId="{B9E35012-6757-4A41-B7C7-59E1DD4F0E48}" srcOrd="0" destOrd="0" presId="urn:microsoft.com/office/officeart/2005/8/layout/orgChart1"/>
    <dgm:cxn modelId="{297E9388-0DBA-42BF-81F6-B50E8FE788B6}" type="presParOf" srcId="{B9E35012-6757-4A41-B7C7-59E1DD4F0E48}" destId="{DCD5004C-6036-477B-B77D-35037D9F4EF4}" srcOrd="0" destOrd="0" presId="urn:microsoft.com/office/officeart/2005/8/layout/orgChart1"/>
    <dgm:cxn modelId="{BB8784AC-D51F-4055-B3E9-5949AC1B549E}" type="presParOf" srcId="{B9E35012-6757-4A41-B7C7-59E1DD4F0E48}" destId="{A6047094-83B2-4574-B84F-772AF80AE9CF}" srcOrd="1" destOrd="0" presId="urn:microsoft.com/office/officeart/2005/8/layout/orgChart1"/>
    <dgm:cxn modelId="{CD3B4FEF-8DD0-4894-8911-869BFD054931}" type="presParOf" srcId="{412DAB31-AD5A-45A1-8E72-28318FE6E1D1}" destId="{3F236E27-8FFD-495F-B43D-7E811FA89684}" srcOrd="1" destOrd="0" presId="urn:microsoft.com/office/officeart/2005/8/layout/orgChart1"/>
    <dgm:cxn modelId="{38E9742F-2AEA-4BCE-87C0-2C736D28F526}" type="presParOf" srcId="{3F236E27-8FFD-495F-B43D-7E811FA89684}" destId="{2BCA9CA6-5EC6-4575-8347-150B23FE02AB}" srcOrd="0" destOrd="0" presId="urn:microsoft.com/office/officeart/2005/8/layout/orgChart1"/>
    <dgm:cxn modelId="{F5C91C20-03A7-41D1-83F3-BE8403E8469D}" type="presParOf" srcId="{3F236E27-8FFD-495F-B43D-7E811FA89684}" destId="{47BCDA8F-BE29-4BB8-B7A2-58FF982767AF}" srcOrd="1" destOrd="0" presId="urn:microsoft.com/office/officeart/2005/8/layout/orgChart1"/>
    <dgm:cxn modelId="{76108865-910B-4B06-9C76-7BB4B23479F0}" type="presParOf" srcId="{47BCDA8F-BE29-4BB8-B7A2-58FF982767AF}" destId="{B028D272-537D-4E81-93F3-57FFDC24CBF6}" srcOrd="0" destOrd="0" presId="urn:microsoft.com/office/officeart/2005/8/layout/orgChart1"/>
    <dgm:cxn modelId="{84BD98E5-F6C2-459D-98BA-7DB83A880043}" type="presParOf" srcId="{B028D272-537D-4E81-93F3-57FFDC24CBF6}" destId="{A9F66142-003D-4A1B-B80A-8072776E7910}" srcOrd="0" destOrd="0" presId="urn:microsoft.com/office/officeart/2005/8/layout/orgChart1"/>
    <dgm:cxn modelId="{5420B8B0-C28F-48D0-A4D3-ECD378FCB082}" type="presParOf" srcId="{B028D272-537D-4E81-93F3-57FFDC24CBF6}" destId="{0825BEBB-474B-44D5-8459-9846F279C95E}" srcOrd="1" destOrd="0" presId="urn:microsoft.com/office/officeart/2005/8/layout/orgChart1"/>
    <dgm:cxn modelId="{D0E7B03C-ED8B-45C5-B689-6222423E1142}" type="presParOf" srcId="{47BCDA8F-BE29-4BB8-B7A2-58FF982767AF}" destId="{EAE6DA45-20B0-443D-AB43-4DEFD24C68EF}" srcOrd="1" destOrd="0" presId="urn:microsoft.com/office/officeart/2005/8/layout/orgChart1"/>
    <dgm:cxn modelId="{85DF683D-802A-4646-BDCB-E0AA9DA11D1C}" type="presParOf" srcId="{47BCDA8F-BE29-4BB8-B7A2-58FF982767AF}" destId="{9474A9A2-CAF8-43E2-84EF-D39C37444D35}" srcOrd="2" destOrd="0" presId="urn:microsoft.com/office/officeart/2005/8/layout/orgChart1"/>
    <dgm:cxn modelId="{1AB944EB-0D8B-41D7-9B71-504881C8258B}" type="presParOf" srcId="{3F236E27-8FFD-495F-B43D-7E811FA89684}" destId="{930D0A68-9226-4505-85FB-1677D0F3BFD6}" srcOrd="2" destOrd="0" presId="urn:microsoft.com/office/officeart/2005/8/layout/orgChart1"/>
    <dgm:cxn modelId="{421E775D-89B7-4E4D-84E3-6E64EF3FBA69}" type="presParOf" srcId="{3F236E27-8FFD-495F-B43D-7E811FA89684}" destId="{72E9A4D0-7A55-4309-83C3-44F737B2BC09}" srcOrd="3" destOrd="0" presId="urn:microsoft.com/office/officeart/2005/8/layout/orgChart1"/>
    <dgm:cxn modelId="{81B8AFE6-C1F4-4070-A450-4DDDB742286D}" type="presParOf" srcId="{72E9A4D0-7A55-4309-83C3-44F737B2BC09}" destId="{6181FB46-B368-49F0-A8C9-47DD34F445D9}" srcOrd="0" destOrd="0" presId="urn:microsoft.com/office/officeart/2005/8/layout/orgChart1"/>
    <dgm:cxn modelId="{1911C56F-0F5D-4498-B21E-9B0A1E9568DC}" type="presParOf" srcId="{6181FB46-B368-49F0-A8C9-47DD34F445D9}" destId="{F82BDFF0-85FD-4AEF-B9EE-DF9730E593E2}" srcOrd="0" destOrd="0" presId="urn:microsoft.com/office/officeart/2005/8/layout/orgChart1"/>
    <dgm:cxn modelId="{BDCB5FC5-0517-41CC-9E08-CC5385ED6B9C}" type="presParOf" srcId="{6181FB46-B368-49F0-A8C9-47DD34F445D9}" destId="{52D3D82D-25CB-4BD4-8492-1E0E3816CC56}" srcOrd="1" destOrd="0" presId="urn:microsoft.com/office/officeart/2005/8/layout/orgChart1"/>
    <dgm:cxn modelId="{02F1A761-C140-494F-B0B2-E43BCB1C2259}" type="presParOf" srcId="{72E9A4D0-7A55-4309-83C3-44F737B2BC09}" destId="{B72BBDC8-1E3A-4797-A030-D78482DDFAA0}" srcOrd="1" destOrd="0" presId="urn:microsoft.com/office/officeart/2005/8/layout/orgChart1"/>
    <dgm:cxn modelId="{50D85DE6-E95B-43F7-BA40-12CE68F3C4B1}" type="presParOf" srcId="{72E9A4D0-7A55-4309-83C3-44F737B2BC09}" destId="{A6518B4C-E4CA-4A2B-8A6D-76812F9F42AA}" srcOrd="2" destOrd="0" presId="urn:microsoft.com/office/officeart/2005/8/layout/orgChart1"/>
    <dgm:cxn modelId="{2443119C-F933-4D3B-A065-1C9EF14D949B}" type="presParOf" srcId="{3F236E27-8FFD-495F-B43D-7E811FA89684}" destId="{36045B5A-5CC4-4347-9186-7DA22ED49593}" srcOrd="4" destOrd="0" presId="urn:microsoft.com/office/officeart/2005/8/layout/orgChart1"/>
    <dgm:cxn modelId="{6D4D5FF8-DE09-4911-BBF2-3C74FB34FEAA}" type="presParOf" srcId="{3F236E27-8FFD-495F-B43D-7E811FA89684}" destId="{5D2B1886-4084-46BF-9F1B-5C95A849B566}" srcOrd="5" destOrd="0" presId="urn:microsoft.com/office/officeart/2005/8/layout/orgChart1"/>
    <dgm:cxn modelId="{426ABE55-43AE-4604-9F3D-97595927CFA6}" type="presParOf" srcId="{5D2B1886-4084-46BF-9F1B-5C95A849B566}" destId="{8DA77348-BE6F-406C-8744-93F7C5BBBB0B}" srcOrd="0" destOrd="0" presId="urn:microsoft.com/office/officeart/2005/8/layout/orgChart1"/>
    <dgm:cxn modelId="{AAEB681D-54DB-444A-BBD9-9E370B13F681}" type="presParOf" srcId="{8DA77348-BE6F-406C-8744-93F7C5BBBB0B}" destId="{3D95E7F7-37A3-4F58-92D2-B5640530232C}" srcOrd="0" destOrd="0" presId="urn:microsoft.com/office/officeart/2005/8/layout/orgChart1"/>
    <dgm:cxn modelId="{C876E26C-E0B4-4D66-B922-7B78A7161AD0}" type="presParOf" srcId="{8DA77348-BE6F-406C-8744-93F7C5BBBB0B}" destId="{79FF8C03-6520-4BEC-932F-CA94F6AEB778}" srcOrd="1" destOrd="0" presId="urn:microsoft.com/office/officeart/2005/8/layout/orgChart1"/>
    <dgm:cxn modelId="{0580E77B-4AC6-4990-899E-2DE03ACF31C3}" type="presParOf" srcId="{5D2B1886-4084-46BF-9F1B-5C95A849B566}" destId="{35215AA9-B504-4ACA-B10C-0A94059B5405}" srcOrd="1" destOrd="0" presId="urn:microsoft.com/office/officeart/2005/8/layout/orgChart1"/>
    <dgm:cxn modelId="{09F82533-6BE1-415C-A5E2-463DF8B24B72}" type="presParOf" srcId="{5D2B1886-4084-46BF-9F1B-5C95A849B566}" destId="{D952AE26-1A5E-40AD-BD29-0D6D6F549FF9}" srcOrd="2" destOrd="0" presId="urn:microsoft.com/office/officeart/2005/8/layout/orgChart1"/>
    <dgm:cxn modelId="{DC79468A-3DBB-4A06-AF83-B67D767474C3}" type="presParOf" srcId="{3F236E27-8FFD-495F-B43D-7E811FA89684}" destId="{E7C0CABB-71CF-4732-94E0-ACC65B083D37}" srcOrd="6" destOrd="0" presId="urn:microsoft.com/office/officeart/2005/8/layout/orgChart1"/>
    <dgm:cxn modelId="{9BECBA42-64F1-45FB-8F42-D9E4A94CBDA5}" type="presParOf" srcId="{3F236E27-8FFD-495F-B43D-7E811FA89684}" destId="{9BAC0B8D-B9CF-43C7-8229-596B523ADEB7}" srcOrd="7" destOrd="0" presId="urn:microsoft.com/office/officeart/2005/8/layout/orgChart1"/>
    <dgm:cxn modelId="{CE64741D-0E13-4CE8-A12F-917848807DA1}" type="presParOf" srcId="{9BAC0B8D-B9CF-43C7-8229-596B523ADEB7}" destId="{9AB767F4-D64B-4701-8F33-7E532893F080}" srcOrd="0" destOrd="0" presId="urn:microsoft.com/office/officeart/2005/8/layout/orgChart1"/>
    <dgm:cxn modelId="{3D43E345-3899-4271-99DE-AF8B9D5B5228}" type="presParOf" srcId="{9AB767F4-D64B-4701-8F33-7E532893F080}" destId="{08F1A277-A17B-4BA5-8C9C-190D44AD310D}" srcOrd="0" destOrd="0" presId="urn:microsoft.com/office/officeart/2005/8/layout/orgChart1"/>
    <dgm:cxn modelId="{25B2D5E5-8D73-4C50-B06C-4CBCF58E4147}" type="presParOf" srcId="{9AB767F4-D64B-4701-8F33-7E532893F080}" destId="{6F602EBF-196B-4ECB-A3BA-E52426DA13D1}" srcOrd="1" destOrd="0" presId="urn:microsoft.com/office/officeart/2005/8/layout/orgChart1"/>
    <dgm:cxn modelId="{C58FA723-5B64-4A12-A0E4-E3BCD2F4C3E2}" type="presParOf" srcId="{9BAC0B8D-B9CF-43C7-8229-596B523ADEB7}" destId="{63D52DBC-63E8-4872-AAEF-2067757FBC53}" srcOrd="1" destOrd="0" presId="urn:microsoft.com/office/officeart/2005/8/layout/orgChart1"/>
    <dgm:cxn modelId="{DA0B683A-B297-4636-9C6C-0FCB295C4DD4}" type="presParOf" srcId="{9BAC0B8D-B9CF-43C7-8229-596B523ADEB7}" destId="{5F8A51FB-4B80-4E73-9796-F9F6BA34F505}" srcOrd="2" destOrd="0" presId="urn:microsoft.com/office/officeart/2005/8/layout/orgChart1"/>
    <dgm:cxn modelId="{191041A5-9669-40A4-B0A0-08CFE0289442}" type="presParOf" srcId="{412DAB31-AD5A-45A1-8E72-28318FE6E1D1}" destId="{68E327DC-39E2-41B4-B528-C5D1DCBEB69B}" srcOrd="2" destOrd="0" presId="urn:microsoft.com/office/officeart/2005/8/layout/orgChart1"/>
    <dgm:cxn modelId="{AC85B5FD-EE7F-4F7C-A3AA-01E7DF65967B}" type="presParOf" srcId="{68E327DC-39E2-41B4-B528-C5D1DCBEB69B}" destId="{950A9340-9D7D-4156-BE15-01CA73AD5FB7}" srcOrd="0" destOrd="0" presId="urn:microsoft.com/office/officeart/2005/8/layout/orgChart1"/>
    <dgm:cxn modelId="{93D0BD7C-434C-4CBA-A032-685E7F5BFE84}" type="presParOf" srcId="{68E327DC-39E2-41B4-B528-C5D1DCBEB69B}" destId="{0A4901F3-AD68-46E0-B3A1-EF89790ED031}" srcOrd="1" destOrd="0" presId="urn:microsoft.com/office/officeart/2005/8/layout/orgChart1"/>
    <dgm:cxn modelId="{E3164919-6055-43A9-91DE-30FF62742E12}" type="presParOf" srcId="{0A4901F3-AD68-46E0-B3A1-EF89790ED031}" destId="{4DD7D6BE-B2F7-47BD-9BF1-9448C1C2CACA}" srcOrd="0" destOrd="0" presId="urn:microsoft.com/office/officeart/2005/8/layout/orgChart1"/>
    <dgm:cxn modelId="{1CF8C5DD-285E-4A9D-ABC0-EF92E64D98FD}" type="presParOf" srcId="{4DD7D6BE-B2F7-47BD-9BF1-9448C1C2CACA}" destId="{3610EA1E-587D-453C-B042-070DAD9BA4F6}" srcOrd="0" destOrd="0" presId="urn:microsoft.com/office/officeart/2005/8/layout/orgChart1"/>
    <dgm:cxn modelId="{623C5A09-FBD5-4387-90F2-7C344B437470}" type="presParOf" srcId="{4DD7D6BE-B2F7-47BD-9BF1-9448C1C2CACA}" destId="{2FF19134-1F23-4B72-AD1E-052DEA356CD4}" srcOrd="1" destOrd="0" presId="urn:microsoft.com/office/officeart/2005/8/layout/orgChart1"/>
    <dgm:cxn modelId="{294AC3C8-88C5-4B84-9EC9-12C464807BF4}" type="presParOf" srcId="{0A4901F3-AD68-46E0-B3A1-EF89790ED031}" destId="{2854D935-8A8B-407B-B3E5-F72A2148B557}" srcOrd="1" destOrd="0" presId="urn:microsoft.com/office/officeart/2005/8/layout/orgChart1"/>
    <dgm:cxn modelId="{30F8955B-C31F-4679-95B8-7204FD352673}" type="presParOf" srcId="{0A4901F3-AD68-46E0-B3A1-EF89790ED031}" destId="{CDFB863B-6776-4CEF-8D43-CD4C710E62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E133A8-90AF-47BE-AFBD-B21BB9FA1266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8020AC-3049-41A3-8BF5-EA5D161B2BC9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ДОГОВОРА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9F5AD-F2C7-4765-BDE8-13D6D516649E}" type="parTrans" cxnId="{06C0DF7C-7991-41B0-971A-00EE7AE601B6}">
      <dgm:prSet/>
      <dgm:spPr/>
      <dgm:t>
        <a:bodyPr/>
        <a:lstStyle/>
        <a:p>
          <a:pPr algn="r"/>
          <a:endParaRPr lang="ru-RU" sz="2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86084-15FD-454E-808A-384D8ED7BB44}" type="sibTrans" cxnId="{06C0DF7C-7991-41B0-971A-00EE7AE601B6}">
      <dgm:prSet/>
      <dgm:spPr/>
      <dgm:t>
        <a:bodyPr/>
        <a:lstStyle/>
        <a:p>
          <a:pPr algn="r"/>
          <a:endParaRPr lang="ru-RU" sz="2400" b="1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2B9C5-EE88-493E-BEBC-94D04D7258C9}" type="pres">
      <dgm:prSet presAssocID="{D7E133A8-90AF-47BE-AFBD-B21BB9FA12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A82879-690B-4D46-B2EE-EC76A3CCFE10}" type="pres">
      <dgm:prSet presAssocID="{C88020AC-3049-41A3-8BF5-EA5D161B2BC9}" presName="thickLine" presStyleLbl="alignNode1" presStyleIdx="0" presStyleCnt="1"/>
      <dgm:spPr/>
    </dgm:pt>
    <dgm:pt modelId="{F7C058FE-8C16-45FA-8163-BC0440692CBF}" type="pres">
      <dgm:prSet presAssocID="{C88020AC-3049-41A3-8BF5-EA5D161B2BC9}" presName="horz1" presStyleCnt="0"/>
      <dgm:spPr/>
    </dgm:pt>
    <dgm:pt modelId="{05262AEE-4BAF-4582-A4C6-B6918774C1F1}" type="pres">
      <dgm:prSet presAssocID="{C88020AC-3049-41A3-8BF5-EA5D161B2BC9}" presName="tx1" presStyleLbl="revTx" presStyleIdx="0" presStyleCnt="1"/>
      <dgm:spPr/>
      <dgm:t>
        <a:bodyPr/>
        <a:lstStyle/>
        <a:p>
          <a:endParaRPr lang="ru-RU"/>
        </a:p>
      </dgm:t>
    </dgm:pt>
    <dgm:pt modelId="{F7854265-B522-4D20-82AA-7EC0BA69FE0A}" type="pres">
      <dgm:prSet presAssocID="{C88020AC-3049-41A3-8BF5-EA5D161B2BC9}" presName="vert1" presStyleCnt="0"/>
      <dgm:spPr/>
    </dgm:pt>
  </dgm:ptLst>
  <dgm:cxnLst>
    <dgm:cxn modelId="{990974E3-F5AF-42B9-AF46-42BA83E23012}" type="presOf" srcId="{C88020AC-3049-41A3-8BF5-EA5D161B2BC9}" destId="{05262AEE-4BAF-4582-A4C6-B6918774C1F1}" srcOrd="0" destOrd="0" presId="urn:microsoft.com/office/officeart/2008/layout/LinedList"/>
    <dgm:cxn modelId="{06A5745A-819B-4893-903A-E03F89E57DF6}" type="presOf" srcId="{D7E133A8-90AF-47BE-AFBD-B21BB9FA1266}" destId="{6D22B9C5-EE88-493E-BEBC-94D04D7258C9}" srcOrd="0" destOrd="0" presId="urn:microsoft.com/office/officeart/2008/layout/LinedList"/>
    <dgm:cxn modelId="{06C0DF7C-7991-41B0-971A-00EE7AE601B6}" srcId="{D7E133A8-90AF-47BE-AFBD-B21BB9FA1266}" destId="{C88020AC-3049-41A3-8BF5-EA5D161B2BC9}" srcOrd="0" destOrd="0" parTransId="{5749F5AD-F2C7-4765-BDE8-13D6D516649E}" sibTransId="{2A786084-15FD-454E-808A-384D8ED7BB44}"/>
    <dgm:cxn modelId="{2624FE18-D673-4EBD-AC58-AD558D901120}" type="presParOf" srcId="{6D22B9C5-EE88-493E-BEBC-94D04D7258C9}" destId="{A6A82879-690B-4D46-B2EE-EC76A3CCFE10}" srcOrd="0" destOrd="0" presId="urn:microsoft.com/office/officeart/2008/layout/LinedList"/>
    <dgm:cxn modelId="{DC7E71E7-4109-4197-9D71-438AFE2DDBE3}" type="presParOf" srcId="{6D22B9C5-EE88-493E-BEBC-94D04D7258C9}" destId="{F7C058FE-8C16-45FA-8163-BC0440692CBF}" srcOrd="1" destOrd="0" presId="urn:microsoft.com/office/officeart/2008/layout/LinedList"/>
    <dgm:cxn modelId="{58747425-5F92-45E3-A14C-DCC0FD900AFB}" type="presParOf" srcId="{F7C058FE-8C16-45FA-8163-BC0440692CBF}" destId="{05262AEE-4BAF-4582-A4C6-B6918774C1F1}" srcOrd="0" destOrd="0" presId="urn:microsoft.com/office/officeart/2008/layout/LinedList"/>
    <dgm:cxn modelId="{5327076E-4DEB-413A-BBDA-5B171070B1B4}" type="presParOf" srcId="{F7C058FE-8C16-45FA-8163-BC0440692CBF}" destId="{F7854265-B522-4D20-82AA-7EC0BA69FE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F8E19-E741-43CE-BBE1-644CF2493D9B}" type="doc">
      <dgm:prSet loTypeId="urn:microsoft.com/office/officeart/2005/8/layout/h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EE4A892-63D6-424D-AF36-5F08B4CB6E4F}">
      <dgm:prSet/>
      <dgm:spPr/>
      <dgm:t>
        <a:bodyPr/>
        <a:lstStyle/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цены после заключения договора допускается</a:t>
          </a:r>
        </a:p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(ст. 356 ГК РУ, ст. 385 ГК РК)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C1A9A-2FE7-4975-A7C4-610D4BE7C4B7}" type="parTrans" cxnId="{3E085627-E873-4A4C-9F63-8B5E678327F1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FDEF8-DE22-47DE-913F-5DCEA8DFEB99}" type="sibTrans" cxnId="{3E085627-E873-4A4C-9F63-8B5E678327F1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39738-F0AF-44BC-8DF0-8F1F16AF43C3}">
      <dgm:prSet/>
      <dgm:spPr/>
      <dgm:t>
        <a:bodyPr/>
        <a:lstStyle/>
        <a:p>
          <a:pPr algn="l" rtl="0"/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договора осуществляется по цене, которая в момент заключения договора при сравнимых обстоятельствах обычно взималась за аналогичные товары, работы или услуги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F9E95-BDD6-447A-A1A8-24E67C3E06E0}" type="parTrans" cxnId="{E78127E9-5119-498E-9A69-7687E2DA5FE0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E2071-C755-442B-92E5-CE6CCE55BD29}" type="sibTrans" cxnId="{E78127E9-5119-498E-9A69-7687E2DA5FE0}">
      <dgm:prSet/>
      <dgm:spPr/>
      <dgm:t>
        <a:bodyPr/>
        <a:lstStyle/>
        <a:p>
          <a:pPr algn="l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D26AF-20AB-4F78-84A6-1EB6D709F6DD}" type="pres">
      <dgm:prSet presAssocID="{40EF8E19-E741-43CE-BBE1-644CF2493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C23C7-3A6E-45E0-8B63-EF4D67566E37}" type="pres">
      <dgm:prSet presAssocID="{0EE4A892-63D6-424D-AF36-5F08B4CB6E4F}" presName="composite" presStyleCnt="0"/>
      <dgm:spPr/>
      <dgm:t>
        <a:bodyPr/>
        <a:lstStyle/>
        <a:p>
          <a:endParaRPr lang="ru-RU"/>
        </a:p>
      </dgm:t>
    </dgm:pt>
    <dgm:pt modelId="{A04C222E-6BB6-402C-9B05-B1230C309877}" type="pres">
      <dgm:prSet presAssocID="{0EE4A892-63D6-424D-AF36-5F08B4CB6E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34B89-5DB2-4283-BA5D-9D214D1C0DCC}" type="pres">
      <dgm:prSet presAssocID="{0EE4A892-63D6-424D-AF36-5F08B4CB6E4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CC94C-A532-406E-849B-64E52A3D0E35}" type="pres">
      <dgm:prSet presAssocID="{FFDFDEF8-DE22-47DE-913F-5DCEA8DFEB99}" presName="space" presStyleCnt="0"/>
      <dgm:spPr/>
      <dgm:t>
        <a:bodyPr/>
        <a:lstStyle/>
        <a:p>
          <a:endParaRPr lang="ru-RU"/>
        </a:p>
      </dgm:t>
    </dgm:pt>
    <dgm:pt modelId="{7EB44937-4847-47F7-A57C-0844F0018E10}" type="pres">
      <dgm:prSet presAssocID="{F0539738-F0AF-44BC-8DF0-8F1F16AF43C3}" presName="composite" presStyleCnt="0"/>
      <dgm:spPr/>
      <dgm:t>
        <a:bodyPr/>
        <a:lstStyle/>
        <a:p>
          <a:endParaRPr lang="ru-RU"/>
        </a:p>
      </dgm:t>
    </dgm:pt>
    <dgm:pt modelId="{3EAFFDB3-3F90-4828-97A4-8FA94B3278F3}" type="pres">
      <dgm:prSet presAssocID="{F0539738-F0AF-44BC-8DF0-8F1F16AF43C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63E03-A16F-40E6-95AD-064B9B70CE87}" type="pres">
      <dgm:prSet presAssocID="{F0539738-F0AF-44BC-8DF0-8F1F16AF43C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6DD03-AE4E-4424-8235-951091C8B3E7}" type="presOf" srcId="{F0539738-F0AF-44BC-8DF0-8F1F16AF43C3}" destId="{3EAFFDB3-3F90-4828-97A4-8FA94B3278F3}" srcOrd="0" destOrd="0" presId="urn:microsoft.com/office/officeart/2005/8/layout/hList1"/>
    <dgm:cxn modelId="{E78127E9-5119-498E-9A69-7687E2DA5FE0}" srcId="{40EF8E19-E741-43CE-BBE1-644CF2493D9B}" destId="{F0539738-F0AF-44BC-8DF0-8F1F16AF43C3}" srcOrd="1" destOrd="0" parTransId="{4ACF9E95-BDD6-447A-A1A8-24E67C3E06E0}" sibTransId="{20EE2071-C755-442B-92E5-CE6CCE55BD29}"/>
    <dgm:cxn modelId="{FEB61510-3BAC-4D04-B093-8F84393CE5A8}" type="presOf" srcId="{40EF8E19-E741-43CE-BBE1-644CF2493D9B}" destId="{612D26AF-20AB-4F78-84A6-1EB6D709F6DD}" srcOrd="0" destOrd="0" presId="urn:microsoft.com/office/officeart/2005/8/layout/hList1"/>
    <dgm:cxn modelId="{61D80F1F-16AC-4D09-B18E-F3C352DD2A8C}" type="presOf" srcId="{0EE4A892-63D6-424D-AF36-5F08B4CB6E4F}" destId="{A04C222E-6BB6-402C-9B05-B1230C309877}" srcOrd="0" destOrd="0" presId="urn:microsoft.com/office/officeart/2005/8/layout/hList1"/>
    <dgm:cxn modelId="{3E085627-E873-4A4C-9F63-8B5E678327F1}" srcId="{40EF8E19-E741-43CE-BBE1-644CF2493D9B}" destId="{0EE4A892-63D6-424D-AF36-5F08B4CB6E4F}" srcOrd="0" destOrd="0" parTransId="{79DC1A9A-2FE7-4975-A7C4-610D4BE7C4B7}" sibTransId="{FFDFDEF8-DE22-47DE-913F-5DCEA8DFEB99}"/>
    <dgm:cxn modelId="{4D773001-59F2-456C-A0BB-7A44CB8CF7F1}" type="presParOf" srcId="{612D26AF-20AB-4F78-84A6-1EB6D709F6DD}" destId="{3A8C23C7-3A6E-45E0-8B63-EF4D67566E37}" srcOrd="0" destOrd="0" presId="urn:microsoft.com/office/officeart/2005/8/layout/hList1"/>
    <dgm:cxn modelId="{C932C81C-0F74-457E-988A-08CFAD095BBB}" type="presParOf" srcId="{3A8C23C7-3A6E-45E0-8B63-EF4D67566E37}" destId="{A04C222E-6BB6-402C-9B05-B1230C309877}" srcOrd="0" destOrd="0" presId="urn:microsoft.com/office/officeart/2005/8/layout/hList1"/>
    <dgm:cxn modelId="{09C318ED-50B6-411B-85DC-B54B1F308B12}" type="presParOf" srcId="{3A8C23C7-3A6E-45E0-8B63-EF4D67566E37}" destId="{81234B89-5DB2-4283-BA5D-9D214D1C0DCC}" srcOrd="1" destOrd="0" presId="urn:microsoft.com/office/officeart/2005/8/layout/hList1"/>
    <dgm:cxn modelId="{D6B9B16A-989A-4E39-8839-23CF7C63B22E}" type="presParOf" srcId="{612D26AF-20AB-4F78-84A6-1EB6D709F6DD}" destId="{140CC94C-A532-406E-849B-64E52A3D0E35}" srcOrd="1" destOrd="0" presId="urn:microsoft.com/office/officeart/2005/8/layout/hList1"/>
    <dgm:cxn modelId="{6E151BE5-1008-4057-AE96-A368123110E5}" type="presParOf" srcId="{612D26AF-20AB-4F78-84A6-1EB6D709F6DD}" destId="{7EB44937-4847-47F7-A57C-0844F0018E10}" srcOrd="2" destOrd="0" presId="urn:microsoft.com/office/officeart/2005/8/layout/hList1"/>
    <dgm:cxn modelId="{78193422-F814-49A8-B7D9-8B65859A027B}" type="presParOf" srcId="{7EB44937-4847-47F7-A57C-0844F0018E10}" destId="{3EAFFDB3-3F90-4828-97A4-8FA94B3278F3}" srcOrd="0" destOrd="0" presId="urn:microsoft.com/office/officeart/2005/8/layout/hList1"/>
    <dgm:cxn modelId="{A819F03E-EC19-4388-961F-A4913363262C}" type="presParOf" srcId="{7EB44937-4847-47F7-A57C-0844F0018E10}" destId="{8E063E03-A16F-40E6-95AD-064B9B70CE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ЦЕНА НЕ ЯВЛЯЕТСЯ СУЩЕСТВЕННЫМ УСЛОВИЕМ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E736E5DF-07B5-49B2-A686-B47C0B8F255B}" type="presOf" srcId="{920C61F8-96F1-492E-A1A9-3AAFB9CAF676}" destId="{9CE098C4-B382-495A-9B60-2033E951BFDF}" srcOrd="0" destOrd="0" presId="urn:microsoft.com/office/officeart/2008/layout/LinedList"/>
    <dgm:cxn modelId="{AD7C0EA3-C8D7-45A1-AF39-334B34F92D5E}" type="presOf" srcId="{7C2C19CC-3508-4240-8293-DAF96CFEDE0F}" destId="{2469D0E2-7249-4E68-AC55-65D0A8FE5FD9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B18A1CB6-D7FE-41B9-BF5F-6A1CD4889250}" type="presParOf" srcId="{2469D0E2-7249-4E68-AC55-65D0A8FE5FD9}" destId="{57CE0E9E-5969-4C25-A6D1-388EC34D0203}" srcOrd="0" destOrd="0" presId="urn:microsoft.com/office/officeart/2008/layout/LinedList"/>
    <dgm:cxn modelId="{DD73CAA4-FEE3-40FB-80D3-0BEACD3B2DD2}" type="presParOf" srcId="{2469D0E2-7249-4E68-AC55-65D0A8FE5FD9}" destId="{AC2A474D-A271-4E11-9116-81501723EF80}" srcOrd="1" destOrd="0" presId="urn:microsoft.com/office/officeart/2008/layout/LinedList"/>
    <dgm:cxn modelId="{9C91F156-1081-4989-A945-B85FC3583036}" type="presParOf" srcId="{AC2A474D-A271-4E11-9116-81501723EF80}" destId="{9CE098C4-B382-495A-9B60-2033E951BFDF}" srcOrd="0" destOrd="0" presId="urn:microsoft.com/office/officeart/2008/layout/LinedList"/>
    <dgm:cxn modelId="{7DCA7201-7559-4362-9403-9538A012F6DB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2C19CC-3508-4240-8293-DAF96CFEDE0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20C61F8-96F1-492E-A1A9-3AAFB9CAF676}">
      <dgm:prSet custT="1"/>
      <dgm:spPr/>
      <dgm:t>
        <a:bodyPr/>
        <a:lstStyle/>
        <a:p>
          <a:pPr algn="r" rtl="0"/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ТОЛКОВАНИЕ ДОГОВОРА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E1731-3809-43BC-9A7D-CEDE6B995343}" type="par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056E1-F2F3-4E21-92D8-5693A454DC3C}" type="sibTrans" cxnId="{775A3192-4ED9-40A8-A925-03165E23E82D}">
      <dgm:prSet/>
      <dgm:spPr/>
      <dgm:t>
        <a:bodyPr/>
        <a:lstStyle/>
        <a:p>
          <a:pPr algn="r"/>
          <a:endParaRPr lang="ru-RU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9D0E2-7249-4E68-AC55-65D0A8FE5FD9}" type="pres">
      <dgm:prSet presAssocID="{7C2C19CC-3508-4240-8293-DAF96CFED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7CE0E9E-5969-4C25-A6D1-388EC34D0203}" type="pres">
      <dgm:prSet presAssocID="{920C61F8-96F1-492E-A1A9-3AAFB9CAF676}" presName="thickLine" presStyleLbl="alignNode1" presStyleIdx="0" presStyleCnt="1"/>
      <dgm:spPr/>
    </dgm:pt>
    <dgm:pt modelId="{AC2A474D-A271-4E11-9116-81501723EF80}" type="pres">
      <dgm:prSet presAssocID="{920C61F8-96F1-492E-A1A9-3AAFB9CAF676}" presName="horz1" presStyleCnt="0"/>
      <dgm:spPr/>
    </dgm:pt>
    <dgm:pt modelId="{9CE098C4-B382-495A-9B60-2033E951BFDF}" type="pres">
      <dgm:prSet presAssocID="{920C61F8-96F1-492E-A1A9-3AAFB9CAF676}" presName="tx1" presStyleLbl="revTx" presStyleIdx="0" presStyleCnt="1"/>
      <dgm:spPr/>
      <dgm:t>
        <a:bodyPr/>
        <a:lstStyle/>
        <a:p>
          <a:endParaRPr lang="ru-RU"/>
        </a:p>
      </dgm:t>
    </dgm:pt>
    <dgm:pt modelId="{0569227C-2C6D-46A1-9665-B361148ECA8C}" type="pres">
      <dgm:prSet presAssocID="{920C61F8-96F1-492E-A1A9-3AAFB9CAF676}" presName="vert1" presStyleCnt="0"/>
      <dgm:spPr/>
    </dgm:pt>
  </dgm:ptLst>
  <dgm:cxnLst>
    <dgm:cxn modelId="{A6A248F4-9F1C-486F-972B-36504AE03590}" type="presOf" srcId="{920C61F8-96F1-492E-A1A9-3AAFB9CAF676}" destId="{9CE098C4-B382-495A-9B60-2033E951BFDF}" srcOrd="0" destOrd="0" presId="urn:microsoft.com/office/officeart/2008/layout/LinedList"/>
    <dgm:cxn modelId="{775A3192-4ED9-40A8-A925-03165E23E82D}" srcId="{7C2C19CC-3508-4240-8293-DAF96CFEDE0F}" destId="{920C61F8-96F1-492E-A1A9-3AAFB9CAF676}" srcOrd="0" destOrd="0" parTransId="{0F3E1731-3809-43BC-9A7D-CEDE6B995343}" sibTransId="{E09056E1-F2F3-4E21-92D8-5693A454DC3C}"/>
    <dgm:cxn modelId="{8CFE954D-5880-4EA2-9EC3-7C8D3B965ADD}" type="presOf" srcId="{7C2C19CC-3508-4240-8293-DAF96CFEDE0F}" destId="{2469D0E2-7249-4E68-AC55-65D0A8FE5FD9}" srcOrd="0" destOrd="0" presId="urn:microsoft.com/office/officeart/2008/layout/LinedList"/>
    <dgm:cxn modelId="{ECD913D9-A9DF-4F2B-8230-9D11EBDC15B7}" type="presParOf" srcId="{2469D0E2-7249-4E68-AC55-65D0A8FE5FD9}" destId="{57CE0E9E-5969-4C25-A6D1-388EC34D0203}" srcOrd="0" destOrd="0" presId="urn:microsoft.com/office/officeart/2008/layout/LinedList"/>
    <dgm:cxn modelId="{3A73A257-40D0-4A0B-8AA7-CFA6F51DA24A}" type="presParOf" srcId="{2469D0E2-7249-4E68-AC55-65D0A8FE5FD9}" destId="{AC2A474D-A271-4E11-9116-81501723EF80}" srcOrd="1" destOrd="0" presId="urn:microsoft.com/office/officeart/2008/layout/LinedList"/>
    <dgm:cxn modelId="{E993E916-C405-4137-8122-CA48BF1402CA}" type="presParOf" srcId="{AC2A474D-A271-4E11-9116-81501723EF80}" destId="{9CE098C4-B382-495A-9B60-2033E951BFDF}" srcOrd="0" destOrd="0" presId="urn:microsoft.com/office/officeart/2008/layout/LinedList"/>
    <dgm:cxn modelId="{3D901312-56B6-4C49-B9B6-81C9E261E9A4}" type="presParOf" srcId="{AC2A474D-A271-4E11-9116-81501723EF80}" destId="{0569227C-2C6D-46A1-9665-B361148ECA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3D574-B65E-43D0-A0E0-28D52E958748}">
      <dsp:nvSpPr>
        <dsp:cNvPr id="0" name=""/>
        <dsp:cNvSpPr/>
      </dsp:nvSpPr>
      <dsp:spPr>
        <a:xfrm>
          <a:off x="0" y="225"/>
          <a:ext cx="728026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42106-DD41-47EA-BFF9-B5DC0E05E292}">
      <dsp:nvSpPr>
        <dsp:cNvPr id="0" name=""/>
        <dsp:cNvSpPr/>
      </dsp:nvSpPr>
      <dsp:spPr>
        <a:xfrm>
          <a:off x="0" y="225"/>
          <a:ext cx="7280263" cy="461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ПОПРОБУЕМ РАЗОБРАТЬ ПОНЯТИЕ ДОГОВОРА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5"/>
        <a:ext cx="7280263" cy="4612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ФОРМА ДОГОВОРА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КЛАССИФИКАЦИЯ ДОГОВОРОВ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16F1A-C766-4287-9DD4-91FBA5B3CB8B}">
      <dsp:nvSpPr>
        <dsp:cNvPr id="0" name=""/>
        <dsp:cNvSpPr/>
      </dsp:nvSpPr>
      <dsp:spPr>
        <a:xfrm>
          <a:off x="0" y="0"/>
          <a:ext cx="716306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49EB9-715F-4A2E-A04D-8FAC74027D14}">
      <dsp:nvSpPr>
        <dsp:cNvPr id="0" name=""/>
        <dsp:cNvSpPr/>
      </dsp:nvSpPr>
      <dsp:spPr>
        <a:xfrm>
          <a:off x="0" y="0"/>
          <a:ext cx="7163068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ИТАК: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163068" cy="13255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9924B-C31F-4366-9A10-ADA116F3231D}">
      <dsp:nvSpPr>
        <dsp:cNvPr id="0" name=""/>
        <dsp:cNvSpPr/>
      </dsp:nvSpPr>
      <dsp:spPr>
        <a:xfrm>
          <a:off x="2302436" y="301933"/>
          <a:ext cx="4228488" cy="1321402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03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Договором признается соглашение двух или нескольких лиц об установлении, изменении или прекращении гражданских прав и обязанностей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2436" y="301933"/>
        <a:ext cx="4228488" cy="1321402"/>
      </dsp:txXfrm>
    </dsp:sp>
    <dsp:sp modelId="{150C0BCA-DDBB-4C9F-9422-636D7BF019B3}">
      <dsp:nvSpPr>
        <dsp:cNvPr id="0" name=""/>
        <dsp:cNvSpPr/>
      </dsp:nvSpPr>
      <dsp:spPr>
        <a:xfrm>
          <a:off x="2126249" y="111063"/>
          <a:ext cx="924981" cy="138747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689DB8-176C-4FE9-94FE-7171D07AA863}">
      <dsp:nvSpPr>
        <dsp:cNvPr id="0" name=""/>
        <dsp:cNvSpPr/>
      </dsp:nvSpPr>
      <dsp:spPr>
        <a:xfrm>
          <a:off x="2302436" y="1965432"/>
          <a:ext cx="4228488" cy="1321402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03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могут заключить договор, как предусмотренный, так и не предусмотренный законодательством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2436" y="1965432"/>
        <a:ext cx="4228488" cy="1321402"/>
      </dsp:txXfrm>
    </dsp:sp>
    <dsp:sp modelId="{9C5FA9E0-7DC9-4ECB-9BEC-E1F3523289A2}">
      <dsp:nvSpPr>
        <dsp:cNvPr id="0" name=""/>
        <dsp:cNvSpPr/>
      </dsp:nvSpPr>
      <dsp:spPr>
        <a:xfrm>
          <a:off x="2126249" y="1774563"/>
          <a:ext cx="924981" cy="138747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20D290-D3D4-4F9E-9A2E-1008FC4F19C3}">
      <dsp:nvSpPr>
        <dsp:cNvPr id="0" name=""/>
        <dsp:cNvSpPr/>
      </dsp:nvSpPr>
      <dsp:spPr>
        <a:xfrm>
          <a:off x="2302436" y="3628931"/>
          <a:ext cx="4228488" cy="1321402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03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могут заключить договор, в котором содержатся элементы различных договоров, предусмотренных законодательством (смешанный договор)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2436" y="3628931"/>
        <a:ext cx="4228488" cy="1321402"/>
      </dsp:txXfrm>
    </dsp:sp>
    <dsp:sp modelId="{78ED0381-CF55-411D-ACFC-BB2E9075FEE1}">
      <dsp:nvSpPr>
        <dsp:cNvPr id="0" name=""/>
        <dsp:cNvSpPr/>
      </dsp:nvSpPr>
      <dsp:spPr>
        <a:xfrm>
          <a:off x="2126249" y="3438062"/>
          <a:ext cx="924981" cy="138747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8D612-C16B-43F0-AF8E-55F7AB754773}">
      <dsp:nvSpPr>
        <dsp:cNvPr id="0" name=""/>
        <dsp:cNvSpPr/>
      </dsp:nvSpPr>
      <dsp:spPr>
        <a:xfrm>
          <a:off x="0" y="571"/>
          <a:ext cx="7704137" cy="0"/>
        </a:xfrm>
        <a:prstGeom prst="lin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48B9F-32A1-450B-BFE6-88882E718DE2}">
      <dsp:nvSpPr>
        <dsp:cNvPr id="0" name=""/>
        <dsp:cNvSpPr/>
      </dsp:nvSpPr>
      <dsp:spPr>
        <a:xfrm>
          <a:off x="0" y="571"/>
          <a:ext cx="7704137" cy="93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Договор вступает в силу и становится обязательным для сторон с момента его заключения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1"/>
        <a:ext cx="7704137" cy="936874"/>
      </dsp:txXfrm>
    </dsp:sp>
    <dsp:sp modelId="{09EDDA1E-1B25-48CA-9E3E-7DB7E02ED77A}">
      <dsp:nvSpPr>
        <dsp:cNvPr id="0" name=""/>
        <dsp:cNvSpPr/>
      </dsp:nvSpPr>
      <dsp:spPr>
        <a:xfrm>
          <a:off x="0" y="937446"/>
          <a:ext cx="7704137" cy="0"/>
        </a:xfrm>
        <a:prstGeom prst="line">
          <a:avLst/>
        </a:prstGeom>
        <a:solidFill>
          <a:schemeClr val="accent3">
            <a:shade val="80000"/>
            <a:hueOff val="-126101"/>
            <a:satOff val="-1400"/>
            <a:lumOff val="7356"/>
            <a:alphaOff val="0"/>
          </a:schemeClr>
        </a:solidFill>
        <a:ln w="15875" cap="rnd" cmpd="sng" algn="ctr">
          <a:solidFill>
            <a:schemeClr val="accent3">
              <a:shade val="80000"/>
              <a:hueOff val="-126101"/>
              <a:satOff val="-1400"/>
              <a:lumOff val="7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4028F-36FE-49F4-A637-1815D932EEE4}">
      <dsp:nvSpPr>
        <dsp:cNvPr id="0" name=""/>
        <dsp:cNvSpPr/>
      </dsp:nvSpPr>
      <dsp:spPr>
        <a:xfrm>
          <a:off x="0" y="937446"/>
          <a:ext cx="7704137" cy="93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вправе</a:t>
          </a:r>
          <a:r>
            <a:rPr lang="ru-RU" sz="18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установить, что условия заключенного ими договора применяются к их отношениям, возникшим до заключения договора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37446"/>
        <a:ext cx="7704137" cy="936874"/>
      </dsp:txXfrm>
    </dsp:sp>
    <dsp:sp modelId="{729F9B7B-3D24-4314-8B3B-5AEBD147D924}">
      <dsp:nvSpPr>
        <dsp:cNvPr id="0" name=""/>
        <dsp:cNvSpPr/>
      </dsp:nvSpPr>
      <dsp:spPr>
        <a:xfrm>
          <a:off x="0" y="1874321"/>
          <a:ext cx="7704137" cy="0"/>
        </a:xfrm>
        <a:prstGeom prst="line">
          <a:avLst/>
        </a:prstGeom>
        <a:solidFill>
          <a:schemeClr val="accent3">
            <a:shade val="80000"/>
            <a:hueOff val="-252203"/>
            <a:satOff val="-2800"/>
            <a:lumOff val="14711"/>
            <a:alphaOff val="0"/>
          </a:schemeClr>
        </a:solidFill>
        <a:ln w="15875" cap="rnd" cmpd="sng" algn="ctr">
          <a:solidFill>
            <a:schemeClr val="accent3">
              <a:shade val="80000"/>
              <a:hueOff val="-252203"/>
              <a:satOff val="-2800"/>
              <a:lumOff val="14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39015-8961-4113-A7C7-CDEC49D49D04}">
      <dsp:nvSpPr>
        <dsp:cNvPr id="0" name=""/>
        <dsp:cNvSpPr/>
      </dsp:nvSpPr>
      <dsp:spPr>
        <a:xfrm>
          <a:off x="0" y="1874321"/>
          <a:ext cx="7704137" cy="93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Если законодательством или договором предусмотрен срок действия договора, окончание этого срока влечет прекращение обязательств сторон по договору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74321"/>
        <a:ext cx="7704137" cy="936874"/>
      </dsp:txXfrm>
    </dsp:sp>
    <dsp:sp modelId="{49DBFB5A-AF35-4E46-81C2-B0E589EC8475}">
      <dsp:nvSpPr>
        <dsp:cNvPr id="0" name=""/>
        <dsp:cNvSpPr/>
      </dsp:nvSpPr>
      <dsp:spPr>
        <a:xfrm>
          <a:off x="0" y="2811196"/>
          <a:ext cx="7704137" cy="0"/>
        </a:xfrm>
        <a:prstGeom prst="line">
          <a:avLst/>
        </a:prstGeom>
        <a:solidFill>
          <a:schemeClr val="accent3">
            <a:shade val="80000"/>
            <a:hueOff val="-378304"/>
            <a:satOff val="-4200"/>
            <a:lumOff val="22067"/>
            <a:alphaOff val="0"/>
          </a:schemeClr>
        </a:solidFill>
        <a:ln w="15875" cap="rnd" cmpd="sng" algn="ctr">
          <a:solidFill>
            <a:schemeClr val="accent3">
              <a:shade val="80000"/>
              <a:hueOff val="-378304"/>
              <a:satOff val="-4200"/>
              <a:lumOff val="220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AA56B-BCC2-41F3-9EE3-188E776A541D}">
      <dsp:nvSpPr>
        <dsp:cNvPr id="0" name=""/>
        <dsp:cNvSpPr/>
      </dsp:nvSpPr>
      <dsp:spPr>
        <a:xfrm>
          <a:off x="0" y="2811196"/>
          <a:ext cx="7704137" cy="93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Договор, в котором отсутствует указание на срок его действия, признается действующим до определенного в нем момента окончания исполнения сторонами обязательства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11196"/>
        <a:ext cx="7704137" cy="936874"/>
      </dsp:txXfrm>
    </dsp:sp>
    <dsp:sp modelId="{CA1BB612-FB56-4DBB-B4F8-CEE63C26DB43}">
      <dsp:nvSpPr>
        <dsp:cNvPr id="0" name=""/>
        <dsp:cNvSpPr/>
      </dsp:nvSpPr>
      <dsp:spPr>
        <a:xfrm>
          <a:off x="0" y="3748071"/>
          <a:ext cx="7704137" cy="0"/>
        </a:xfrm>
        <a:prstGeom prst="line">
          <a:avLst/>
        </a:prstGeom>
        <a:solidFill>
          <a:schemeClr val="accent3">
            <a:shade val="80000"/>
            <a:hueOff val="-504405"/>
            <a:satOff val="-5600"/>
            <a:lumOff val="29423"/>
            <a:alphaOff val="0"/>
          </a:schemeClr>
        </a:solidFill>
        <a:ln w="15875" cap="rnd" cmpd="sng" algn="ctr">
          <a:solidFill>
            <a:schemeClr val="accent3">
              <a:shade val="80000"/>
              <a:hueOff val="-504405"/>
              <a:satOff val="-5600"/>
              <a:lumOff val="29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CA474-CD29-479A-A297-87D82C968200}">
      <dsp:nvSpPr>
        <dsp:cNvPr id="0" name=""/>
        <dsp:cNvSpPr/>
      </dsp:nvSpPr>
      <dsp:spPr>
        <a:xfrm>
          <a:off x="0" y="3748071"/>
          <a:ext cx="7704137" cy="93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Окончание срока действия договора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 освобождает </a:t>
          </a: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от ответственности за его нарушение, имевшее место до истечения этого срока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48071"/>
        <a:ext cx="7704137" cy="9368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ДЕЙСТВИЕ ДОГОВОРА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Предварительный договор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ПУБЛИЧНЫЙ ДОГОВОР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ПУБЛИЧНЫЙ ДОГОВОР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 ПРИСОЕДИНЕНИЯ</a:t>
          </a:r>
          <a:endParaRPr lang="ru-RU" sz="2400" b="1" kern="1200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ПОДХОДЫ К РАСКРЫТИЮ СУЩНОСТИ «ДОГОВОРА»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ПРАВО НА РАСТОРЖЕНИЕ ДОГОВОРА ПРИСОЕДИНЕНИЯ</a:t>
          </a:r>
          <a:endParaRPr lang="ru-RU" sz="24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ДОГОВОРЫ В ПОЛЬЗУ </a:t>
          </a:r>
          <a:br>
            <a:rPr lang="ru-RU" sz="2400" b="1" kern="1200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kern="1200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ТРЕТЬИХ ЛИЦ</a:t>
          </a:r>
          <a:endParaRPr lang="ru-RU" sz="2400" b="1" kern="1200" dirty="0">
            <a:solidFill>
              <a:srgbClr val="11117D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ЗАКЛЮЧЕНИЕ ДОГОВОРА</a:t>
          </a:r>
          <a:endParaRPr lang="ru-RU" sz="24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47DD2-C848-4924-9B22-0D89072BBA38}">
      <dsp:nvSpPr>
        <dsp:cNvPr id="0" name=""/>
        <dsp:cNvSpPr/>
      </dsp:nvSpPr>
      <dsp:spPr>
        <a:xfrm>
          <a:off x="80157" y="777359"/>
          <a:ext cx="3089679" cy="1599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225735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Arial" panose="020B0604020202020204" pitchFamily="34" charset="0"/>
              <a:cs typeface="Arial" panose="020B0604020202020204" pitchFamily="34" charset="0"/>
            </a:rPr>
            <a:t>Намерение заключить договор (действительное намерение)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57" y="777359"/>
        <a:ext cx="3089679" cy="1599699"/>
      </dsp:txXfrm>
    </dsp:sp>
    <dsp:sp modelId="{4776FD05-375C-470A-93EE-8BEE90698204}">
      <dsp:nvSpPr>
        <dsp:cNvPr id="0" name=""/>
        <dsp:cNvSpPr/>
      </dsp:nvSpPr>
      <dsp:spPr>
        <a:xfrm>
          <a:off x="698093" y="2021570"/>
          <a:ext cx="2780711" cy="53323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91440" bIns="228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093" y="2021570"/>
        <a:ext cx="2780711" cy="533233"/>
      </dsp:txXfrm>
    </dsp:sp>
    <dsp:sp modelId="{F98C57A2-709C-4AA7-823A-33B95F0F958B}">
      <dsp:nvSpPr>
        <dsp:cNvPr id="0" name=""/>
        <dsp:cNvSpPr/>
      </dsp:nvSpPr>
      <dsp:spPr>
        <a:xfrm>
          <a:off x="4225331" y="777359"/>
          <a:ext cx="3089679" cy="1599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225735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latin typeface="Arial" panose="020B0604020202020204" pitchFamily="34" charset="0"/>
              <a:cs typeface="Arial" panose="020B0604020202020204" pitchFamily="34" charset="0"/>
            </a:rPr>
            <a:t>Достаточная определенность (зависит от вида договора)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5331" y="777359"/>
        <a:ext cx="3089679" cy="1599699"/>
      </dsp:txXfrm>
    </dsp:sp>
    <dsp:sp modelId="{816AB9AF-0664-47A2-BC61-DC4EB0652910}">
      <dsp:nvSpPr>
        <dsp:cNvPr id="0" name=""/>
        <dsp:cNvSpPr/>
      </dsp:nvSpPr>
      <dsp:spPr>
        <a:xfrm>
          <a:off x="4843267" y="2021570"/>
          <a:ext cx="2780711" cy="533233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3267" y="2021570"/>
        <a:ext cx="2780711" cy="53323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ПРИЗНАКИ ОФЕРТЫ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БЕЗОТЗЫВНОСТЬ ОФЕРТЫ</a:t>
          </a:r>
          <a:endParaRPr lang="ru-RU" sz="24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4A6E-84A9-419F-8911-1C754C7986CC}">
      <dsp:nvSpPr>
        <dsp:cNvPr id="0" name=""/>
        <dsp:cNvSpPr/>
      </dsp:nvSpPr>
      <dsp:spPr>
        <a:xfrm>
          <a:off x="1054213" y="1281422"/>
          <a:ext cx="6063218" cy="713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0E543-4F41-4B91-9C8A-71E5177BEF00}">
      <dsp:nvSpPr>
        <dsp:cNvPr id="0" name=""/>
        <dsp:cNvSpPr/>
      </dsp:nvSpPr>
      <dsp:spPr>
        <a:xfrm>
          <a:off x="1054213" y="1549316"/>
          <a:ext cx="445425" cy="4454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9E48-5C3A-444F-A6B7-444E341A63EF}">
      <dsp:nvSpPr>
        <dsp:cNvPr id="0" name=""/>
        <dsp:cNvSpPr/>
      </dsp:nvSpPr>
      <dsp:spPr>
        <a:xfrm>
          <a:off x="1054213" y="0"/>
          <a:ext cx="6063218" cy="128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Реклама</a:t>
          </a:r>
          <a:r>
            <a:rPr lang="ru-RU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и иные предложения, адресованные неопределенному кругу лиц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4213" y="0"/>
        <a:ext cx="6063218" cy="1281422"/>
      </dsp:txXfrm>
    </dsp:sp>
    <dsp:sp modelId="{694C8D18-5F54-445A-A986-91CF63EC033B}">
      <dsp:nvSpPr>
        <dsp:cNvPr id="0" name=""/>
        <dsp:cNvSpPr/>
      </dsp:nvSpPr>
      <dsp:spPr>
        <a:xfrm>
          <a:off x="1054213" y="2587590"/>
          <a:ext cx="445414" cy="445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25A64-44BA-4C0D-9C8E-A95AF55EEAFD}">
      <dsp:nvSpPr>
        <dsp:cNvPr id="0" name=""/>
        <dsp:cNvSpPr/>
      </dsp:nvSpPr>
      <dsp:spPr>
        <a:xfrm>
          <a:off x="1478638" y="2291166"/>
          <a:ext cx="5638792" cy="103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они выступают предложением совершить оферту</a:t>
          </a:r>
          <a:endParaRPr lang="ru-RU" sz="2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8638" y="2291166"/>
        <a:ext cx="5638792" cy="103826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ЧТО НЕ ЯВЛЯЕТСЯ ОФЕРТОЙ!</a:t>
          </a:r>
          <a:endParaRPr lang="ru-RU" sz="2400" b="1" kern="1200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403A8-DC72-4C51-8B62-31159903A813}">
      <dsp:nvSpPr>
        <dsp:cNvPr id="0" name=""/>
        <dsp:cNvSpPr/>
      </dsp:nvSpPr>
      <dsp:spPr>
        <a:xfrm>
          <a:off x="474938" y="1539883"/>
          <a:ext cx="7286161" cy="8571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1BA8-A0F4-4828-B599-3FFDFA971BCC}">
      <dsp:nvSpPr>
        <dsp:cNvPr id="0" name=""/>
        <dsp:cNvSpPr/>
      </dsp:nvSpPr>
      <dsp:spPr>
        <a:xfrm>
          <a:off x="474938" y="1861811"/>
          <a:ext cx="535267" cy="53526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96531-9CC1-4556-B814-9E8F30C747EC}">
      <dsp:nvSpPr>
        <dsp:cNvPr id="0" name=""/>
        <dsp:cNvSpPr/>
      </dsp:nvSpPr>
      <dsp:spPr>
        <a:xfrm>
          <a:off x="474938" y="0"/>
          <a:ext cx="7286161" cy="1539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Содержащее все существенные условия договора предложение, из которого усматривается </a:t>
          </a:r>
          <a:r>
            <a:rPr lang="ru-RU" sz="22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воля</a:t>
          </a: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лица, делающего предложение, </a:t>
          </a:r>
          <a:r>
            <a:rPr lang="ru-RU" sz="22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заключить договор на указанных в предложении условиях с любым, кто отзовется</a:t>
          </a:r>
          <a:endParaRPr lang="ru-RU" sz="22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938" y="0"/>
        <a:ext cx="7286161" cy="1539883"/>
      </dsp:txXfrm>
    </dsp:sp>
    <dsp:sp modelId="{CDD298D0-C774-4A34-880A-AA31412234BF}">
      <dsp:nvSpPr>
        <dsp:cNvPr id="0" name=""/>
        <dsp:cNvSpPr/>
      </dsp:nvSpPr>
      <dsp:spPr>
        <a:xfrm>
          <a:off x="474938" y="3109504"/>
          <a:ext cx="535254" cy="5352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60EB1-A63A-4252-B308-7CEEB8B6B6EC}">
      <dsp:nvSpPr>
        <dsp:cNvPr id="0" name=""/>
        <dsp:cNvSpPr/>
      </dsp:nvSpPr>
      <dsp:spPr>
        <a:xfrm>
          <a:off x="984970" y="2753291"/>
          <a:ext cx="6776130" cy="12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этом случае Вы не имеете права отказать в заключении Договора с любым, кто акцептует Вашу публичную оферту (</a:t>
          </a:r>
          <a:r>
            <a:rPr lang="ru-RU" sz="2200" kern="1200" dirty="0" smtClean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rPr>
            <a:t>например…</a:t>
          </a:r>
          <a:r>
            <a:rPr lang="ru-RU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4970" y="2753291"/>
        <a:ext cx="6776130" cy="124767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ПУБЛИЧНАЯ ОФЕРТА</a:t>
          </a:r>
          <a:endParaRPr lang="ru-RU" sz="2400" b="1" kern="1200" dirty="0">
            <a:solidFill>
              <a:srgbClr val="FFC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ПОПРОБУЕМ ОБОСНОВАТЬ СВОЙ ВЫВОД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C19AA-993D-4A4F-BC38-2C7C60394ECE}">
      <dsp:nvSpPr>
        <dsp:cNvPr id="0" name=""/>
        <dsp:cNvSpPr/>
      </dsp:nvSpPr>
      <dsp:spPr>
        <a:xfrm>
          <a:off x="0" y="1326781"/>
          <a:ext cx="7704137" cy="163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1F822-4E2D-4D05-B126-E9FDCF1CE562}">
      <dsp:nvSpPr>
        <dsp:cNvPr id="0" name=""/>
        <dsp:cNvSpPr/>
      </dsp:nvSpPr>
      <dsp:spPr>
        <a:xfrm>
          <a:off x="385206" y="367381"/>
          <a:ext cx="5392895" cy="1918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39" tIns="0" rIns="203839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ответ лица, которому адресована оферта, о ее принятии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874" y="461049"/>
        <a:ext cx="5205559" cy="17314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АКЦЕПТ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93139-AD00-45F0-84F2-55CC5CA54CFF}">
      <dsp:nvSpPr>
        <dsp:cNvPr id="0" name=""/>
        <dsp:cNvSpPr/>
      </dsp:nvSpPr>
      <dsp:spPr>
        <a:xfrm>
          <a:off x="940" y="565759"/>
          <a:ext cx="3667741" cy="22006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Полный</a:t>
          </a:r>
          <a:endParaRPr lang="ru-RU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0" y="565759"/>
        <a:ext cx="3667741" cy="2200644"/>
      </dsp:txXfrm>
    </dsp:sp>
    <dsp:sp modelId="{88E2E69A-4FAF-4A16-BAE7-B85771A2AF93}">
      <dsp:nvSpPr>
        <dsp:cNvPr id="0" name=""/>
        <dsp:cNvSpPr/>
      </dsp:nvSpPr>
      <dsp:spPr>
        <a:xfrm>
          <a:off x="4035455" y="565759"/>
          <a:ext cx="3667741" cy="22006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Безоговорочный </a:t>
          </a:r>
          <a:endParaRPr lang="ru-RU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5455" y="565759"/>
        <a:ext cx="3667741" cy="220064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ТРЕБОВАНИЯ К АКЦЕПТУ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МОЛЧАНИЕ НЕ ЯВЛЯЕТСЯ АКЦЕПТОМ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093A-23C7-442B-87B5-240AE6223DB3}">
      <dsp:nvSpPr>
        <dsp:cNvPr id="0" name=""/>
        <dsp:cNvSpPr/>
      </dsp:nvSpPr>
      <dsp:spPr>
        <a:xfrm>
          <a:off x="0" y="0"/>
          <a:ext cx="60297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C73AB8-E9EA-4D9A-9BDF-978988D2638B}">
      <dsp:nvSpPr>
        <dsp:cNvPr id="0" name=""/>
        <dsp:cNvSpPr/>
      </dsp:nvSpPr>
      <dsp:spPr>
        <a:xfrm>
          <a:off x="0" y="0"/>
          <a:ext cx="6029727" cy="132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КОНКЛЮДЕНТНЫЕ ДЕЙСТВИЯ МОГУТ БЫТЬ ПРИЗНАНЫ АКЦЕПТОМ, ЕСЛИ…</a:t>
          </a:r>
          <a:endParaRPr lang="ru-RU" sz="2000" b="1" kern="1200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029727" cy="132556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72A8-AE3A-4033-AE5B-7DEA7700EAF1}">
      <dsp:nvSpPr>
        <dsp:cNvPr id="0" name=""/>
        <dsp:cNvSpPr/>
      </dsp:nvSpPr>
      <dsp:spPr>
        <a:xfrm>
          <a:off x="0" y="1985"/>
          <a:ext cx="39379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6BD2F-AB90-415D-AC40-D24061F42C00}">
      <dsp:nvSpPr>
        <dsp:cNvPr id="0" name=""/>
        <dsp:cNvSpPr/>
      </dsp:nvSpPr>
      <dsp:spPr>
        <a:xfrm>
          <a:off x="0" y="1985"/>
          <a:ext cx="3937978" cy="135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Когда оферта содержит срок для акцепта, договор считается заключенным, если акцепт получен лицом, направившим оферту, </a:t>
          </a:r>
          <a:r>
            <a:rPr lang="ru-RU" sz="1300" b="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 пределах указанного в ней срока</a:t>
          </a:r>
          <a:endParaRPr lang="ru-RU" sz="13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85"/>
        <a:ext cx="3937978" cy="1353889"/>
      </dsp:txXfrm>
    </dsp:sp>
    <dsp:sp modelId="{5BB364E6-21A7-40B6-B4C2-DFB3120501F4}">
      <dsp:nvSpPr>
        <dsp:cNvPr id="0" name=""/>
        <dsp:cNvSpPr/>
      </dsp:nvSpPr>
      <dsp:spPr>
        <a:xfrm>
          <a:off x="0" y="1355875"/>
          <a:ext cx="39379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D4B08-B9AD-43AA-BE17-DE852AA3A809}">
      <dsp:nvSpPr>
        <dsp:cNvPr id="0" name=""/>
        <dsp:cNvSpPr/>
      </dsp:nvSpPr>
      <dsp:spPr>
        <a:xfrm>
          <a:off x="0" y="1355875"/>
          <a:ext cx="3937978" cy="135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Когда письменная либо электронная оферта не содержит срока для акцепта, договор считается заключенным, если акцепт получен лицом, направившим оферту, до окончания срока, установленного законодательством, а если такой срок не установлен - в течение необходимого для этого времени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55875"/>
        <a:ext cx="3937978" cy="1353889"/>
      </dsp:txXfrm>
    </dsp:sp>
    <dsp:sp modelId="{09FEAE25-BE92-428F-BEE7-97B307004BD1}">
      <dsp:nvSpPr>
        <dsp:cNvPr id="0" name=""/>
        <dsp:cNvSpPr/>
      </dsp:nvSpPr>
      <dsp:spPr>
        <a:xfrm>
          <a:off x="0" y="2709764"/>
          <a:ext cx="393797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1982F-476D-46EC-B533-F6C6C25F350B}">
      <dsp:nvSpPr>
        <dsp:cNvPr id="0" name=""/>
        <dsp:cNvSpPr/>
      </dsp:nvSpPr>
      <dsp:spPr>
        <a:xfrm>
          <a:off x="0" y="2709764"/>
          <a:ext cx="3937978" cy="1353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smtClean="0">
              <a:latin typeface="Arial" panose="020B0604020202020204" pitchFamily="34" charset="0"/>
              <a:cs typeface="Arial" panose="020B0604020202020204" pitchFamily="34" charset="0"/>
            </a:rPr>
            <a:t>Когда оферта сделана устно без указания срока для акцепта, договор считается заключенным, если другая сторона немедленно заявила о ее акцепте</a:t>
          </a:r>
          <a:endParaRPr lang="ru-RU" sz="13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09764"/>
        <a:ext cx="3937978" cy="135388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093A-23C7-442B-87B5-240AE6223DB3}">
      <dsp:nvSpPr>
        <dsp:cNvPr id="0" name=""/>
        <dsp:cNvSpPr/>
      </dsp:nvSpPr>
      <dsp:spPr>
        <a:xfrm>
          <a:off x="0" y="0"/>
          <a:ext cx="60297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C73AB8-E9EA-4D9A-9BDF-978988D2638B}">
      <dsp:nvSpPr>
        <dsp:cNvPr id="0" name=""/>
        <dsp:cNvSpPr/>
      </dsp:nvSpPr>
      <dsp:spPr>
        <a:xfrm>
          <a:off x="0" y="0"/>
          <a:ext cx="6029727" cy="74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ЗАКЛЮЧЕНИЯ ДОГОВОРА</a:t>
          </a:r>
          <a:endParaRPr lang="ru-RU" sz="2000" b="1" kern="1200" dirty="0">
            <a:solidFill>
              <a:srgbClr val="0E0E6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029727" cy="7493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ИЗМЕНЕНИЕ И РАСТОРЖЕНИЕ ДОГОВОРА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1C7C-EB8B-4284-A8ED-9B6840DBDF03}">
      <dsp:nvSpPr>
        <dsp:cNvPr id="0" name=""/>
        <dsp:cNvSpPr/>
      </dsp:nvSpPr>
      <dsp:spPr>
        <a:xfrm>
          <a:off x="5233020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98690-3AB0-43AF-AE7F-57CFA708C7BB}">
      <dsp:nvSpPr>
        <dsp:cNvPr id="0" name=""/>
        <dsp:cNvSpPr/>
      </dsp:nvSpPr>
      <dsp:spPr>
        <a:xfrm>
          <a:off x="3617193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5875" cap="rnd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104D1-D74B-4C00-B1E7-616DE4D545A7}">
      <dsp:nvSpPr>
        <dsp:cNvPr id="0" name=""/>
        <dsp:cNvSpPr/>
      </dsp:nvSpPr>
      <dsp:spPr>
        <a:xfrm>
          <a:off x="2001366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5875" cap="rnd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B8480-CE1F-4828-994C-D40D98E78A31}">
      <dsp:nvSpPr>
        <dsp:cNvPr id="0" name=""/>
        <dsp:cNvSpPr/>
      </dsp:nvSpPr>
      <dsp:spPr>
        <a:xfrm>
          <a:off x="3617193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ADC18-E29E-485B-AA8D-1A6C09E466D3}">
      <dsp:nvSpPr>
        <dsp:cNvPr id="0" name=""/>
        <dsp:cNvSpPr/>
      </dsp:nvSpPr>
      <dsp:spPr>
        <a:xfrm>
          <a:off x="3910979" y="1977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6F59A-920B-4A17-8FA4-B95207E4E7C1}">
      <dsp:nvSpPr>
        <dsp:cNvPr id="0" name=""/>
        <dsp:cNvSpPr/>
      </dsp:nvSpPr>
      <dsp:spPr>
        <a:xfrm>
          <a:off x="4204766" y="281075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требованию одной из сторон договор может 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быть изменен или расторгнут </a:t>
          </a:r>
          <a:r>
            <a:rPr lang="ru-RU" sz="13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 решению суда </a:t>
          </a: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только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42" y="330251"/>
        <a:ext cx="2545728" cy="1580639"/>
      </dsp:txXfrm>
    </dsp:sp>
    <dsp:sp modelId="{8178794D-1200-4D03-A687-5C09D015D089}">
      <dsp:nvSpPr>
        <dsp:cNvPr id="0" name=""/>
        <dsp:cNvSpPr/>
      </dsp:nvSpPr>
      <dsp:spPr>
        <a:xfrm>
          <a:off x="2295152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106C3-E4FE-4C19-9B6A-992DF6129055}">
      <dsp:nvSpPr>
        <dsp:cNvPr id="0" name=""/>
        <dsp:cNvSpPr/>
      </dsp:nvSpPr>
      <dsp:spPr>
        <a:xfrm>
          <a:off x="2588939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существенном нарушении договора другой стороной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8115" y="2778229"/>
        <a:ext cx="2545728" cy="1580639"/>
      </dsp:txXfrm>
    </dsp:sp>
    <dsp:sp modelId="{ADCDFA22-EC3C-4F46-9810-5B8638DC6360}">
      <dsp:nvSpPr>
        <dsp:cNvPr id="0" name=""/>
        <dsp:cNvSpPr/>
      </dsp:nvSpPr>
      <dsp:spPr>
        <a:xfrm>
          <a:off x="679325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3344-41A3-4FD1-8BC1-80CC1CA0E4F9}">
      <dsp:nvSpPr>
        <dsp:cNvPr id="0" name=""/>
        <dsp:cNvSpPr/>
      </dsp:nvSpPr>
      <dsp:spPr>
        <a:xfrm>
          <a:off x="973112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Существенным признается нарушение договора одной из сторон, которое влечет для другой стороны такой ущерб, что она в значительной степени лишается того, на что была вправе рассчитывать при заключении договора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288" y="5226206"/>
        <a:ext cx="2545728" cy="1580639"/>
      </dsp:txXfrm>
    </dsp:sp>
    <dsp:sp modelId="{7BE5761C-EBD4-4C53-8D4A-C361E95A2C1B}">
      <dsp:nvSpPr>
        <dsp:cNvPr id="0" name=""/>
        <dsp:cNvSpPr/>
      </dsp:nvSpPr>
      <dsp:spPr>
        <a:xfrm>
          <a:off x="3910979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05972-BF78-481F-9F53-2D30BA209515}">
      <dsp:nvSpPr>
        <dsp:cNvPr id="0" name=""/>
        <dsp:cNvSpPr/>
      </dsp:nvSpPr>
      <dsp:spPr>
        <a:xfrm>
          <a:off x="4204766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Договор считается измененным или расторгнутым в случае одностороннего отказа от исполнения договора (отказа от договора соответственно частично или полностью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3942" y="5226206"/>
        <a:ext cx="2545728" cy="1580639"/>
      </dsp:txXfrm>
    </dsp:sp>
    <dsp:sp modelId="{B0947B1B-D3A2-4325-838B-65F78B8DA1A2}">
      <dsp:nvSpPr>
        <dsp:cNvPr id="0" name=""/>
        <dsp:cNvSpPr/>
      </dsp:nvSpPr>
      <dsp:spPr>
        <a:xfrm>
          <a:off x="5526806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28810-8470-4920-AA3B-7A71A126675D}">
      <dsp:nvSpPr>
        <dsp:cNvPr id="0" name=""/>
        <dsp:cNvSpPr/>
      </dsp:nvSpPr>
      <dsp:spPr>
        <a:xfrm>
          <a:off x="5820593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в иных случаях, предусмотренных настоящим Кодексом, другими законодательными актами или договором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9769" y="2778229"/>
        <a:ext cx="2545728" cy="1580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08710-0E15-4A18-9147-3D068F105DD2}">
      <dsp:nvSpPr>
        <dsp:cNvPr id="0" name=""/>
        <dsp:cNvSpPr/>
      </dsp:nvSpPr>
      <dsp:spPr>
        <a:xfrm>
          <a:off x="0" y="0"/>
          <a:ext cx="558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0FB2E-93B4-4840-92C2-85711ADC3CEF}">
      <dsp:nvSpPr>
        <dsp:cNvPr id="0" name=""/>
        <dsp:cNvSpPr/>
      </dsp:nvSpPr>
      <dsp:spPr>
        <a:xfrm>
          <a:off x="0" y="0"/>
          <a:ext cx="5587675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СВОБОДА ДОГОВОРА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587675" cy="64633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3A5E3-FBB9-4536-836F-B3E1335DDC10}">
      <dsp:nvSpPr>
        <dsp:cNvPr id="0" name=""/>
        <dsp:cNvSpPr/>
      </dsp:nvSpPr>
      <dsp:spPr>
        <a:xfrm>
          <a:off x="698653" y="0"/>
          <a:ext cx="4427940" cy="442794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51B9A-A973-429C-B76C-D8DA9CCEA359}">
      <dsp:nvSpPr>
        <dsp:cNvPr id="0" name=""/>
        <dsp:cNvSpPr/>
      </dsp:nvSpPr>
      <dsp:spPr>
        <a:xfrm>
          <a:off x="1736750" y="445143"/>
          <a:ext cx="5229906" cy="1268021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Соглашение об изменении и расторжении договора совершается в той же форме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8650" y="507043"/>
        <a:ext cx="5106106" cy="1144221"/>
      </dsp:txXfrm>
    </dsp:sp>
    <dsp:sp modelId="{B5E675FF-DD8C-48D9-A1F7-907F17A34CAE}">
      <dsp:nvSpPr>
        <dsp:cNvPr id="0" name=""/>
        <dsp:cNvSpPr/>
      </dsp:nvSpPr>
      <dsp:spPr>
        <a:xfrm>
          <a:off x="1697924" y="1846781"/>
          <a:ext cx="5307559" cy="2002398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Требование об изменении или расторжении договора может быть заявлено стороной в суд только после: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получения отказа другой стороны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- неполучения ответа в срок, указанный в предложении или установленный законодательством либо договором, а при его отсутствии - в тридцатидневный срок</a:t>
          </a:r>
          <a:endParaRPr lang="ru-RU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5673" y="1944530"/>
        <a:ext cx="5112061" cy="18069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ИЗМЕНЕНИЯ И РАСТОРЖЕНИЯ ДОГОВОРА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602D1-0609-46D3-ABFD-5BFBFFD3002D}">
      <dsp:nvSpPr>
        <dsp:cNvPr id="0" name=""/>
        <dsp:cNvSpPr/>
      </dsp:nvSpPr>
      <dsp:spPr>
        <a:xfrm>
          <a:off x="0" y="542"/>
          <a:ext cx="7598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7B07-FF57-4C26-88DE-F372FF4A94EA}">
      <dsp:nvSpPr>
        <dsp:cNvPr id="0" name=""/>
        <dsp:cNvSpPr/>
      </dsp:nvSpPr>
      <dsp:spPr>
        <a:xfrm>
          <a:off x="0" y="542"/>
          <a:ext cx="7598535" cy="88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расторжении договора обязательства сторон прекращаются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2"/>
        <a:ext cx="7598535" cy="889142"/>
      </dsp:txXfrm>
    </dsp:sp>
    <dsp:sp modelId="{BA02F11E-DA15-45CD-BF21-5DED1621B298}">
      <dsp:nvSpPr>
        <dsp:cNvPr id="0" name=""/>
        <dsp:cNvSpPr/>
      </dsp:nvSpPr>
      <dsp:spPr>
        <a:xfrm>
          <a:off x="0" y="889685"/>
          <a:ext cx="7598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D04BE-B4DE-45FE-B0AA-7E68C4BAEC33}">
      <dsp:nvSpPr>
        <dsp:cNvPr id="0" name=""/>
        <dsp:cNvSpPr/>
      </dsp:nvSpPr>
      <dsp:spPr>
        <a:xfrm>
          <a:off x="0" y="889685"/>
          <a:ext cx="7598535" cy="88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 изменении договора обязательства сторон продолжают действовать в измененном виде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9685"/>
        <a:ext cx="7598535" cy="889142"/>
      </dsp:txXfrm>
    </dsp:sp>
    <dsp:sp modelId="{A1DAFC65-52F9-4314-9074-3FCD2CC72295}">
      <dsp:nvSpPr>
        <dsp:cNvPr id="0" name=""/>
        <dsp:cNvSpPr/>
      </dsp:nvSpPr>
      <dsp:spPr>
        <a:xfrm>
          <a:off x="0" y="1778828"/>
          <a:ext cx="7598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754F4-6225-4AD5-88F7-EE184F919633}">
      <dsp:nvSpPr>
        <dsp:cNvPr id="0" name=""/>
        <dsp:cNvSpPr/>
      </dsp:nvSpPr>
      <dsp:spPr>
        <a:xfrm>
          <a:off x="0" y="1778828"/>
          <a:ext cx="7598535" cy="88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В случае расторжения или изменения договора обязательства считаются прекращенными или измененными с момента достижения соглашения сторон об изменении или расторжении договора или с момента вступления в законную силу </a:t>
          </a:r>
          <a:r>
            <a:rPr lang="ru-RU" sz="1400" u="sng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решения суда о расторжении или изменении договора</a:t>
          </a:r>
          <a:endParaRPr lang="ru-RU" sz="140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78828"/>
        <a:ext cx="7598535" cy="889142"/>
      </dsp:txXfrm>
    </dsp:sp>
    <dsp:sp modelId="{27059500-C659-47EF-AC04-09A2449AD6F1}">
      <dsp:nvSpPr>
        <dsp:cNvPr id="0" name=""/>
        <dsp:cNvSpPr/>
      </dsp:nvSpPr>
      <dsp:spPr>
        <a:xfrm>
          <a:off x="0" y="2667970"/>
          <a:ext cx="7598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8C14-B259-4DC0-BB3F-1B6C018BAFB0}">
      <dsp:nvSpPr>
        <dsp:cNvPr id="0" name=""/>
        <dsp:cNvSpPr/>
      </dsp:nvSpPr>
      <dsp:spPr>
        <a:xfrm>
          <a:off x="0" y="2667970"/>
          <a:ext cx="7598535" cy="88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Стороны не вправе требовать возвращения того, что было исполнено ими по обязательству до момента расторжения или изменения договора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7970"/>
        <a:ext cx="7598535" cy="889142"/>
      </dsp:txXfrm>
    </dsp:sp>
    <dsp:sp modelId="{456FFAAC-2C6E-441F-B40A-A162C0D3A7E1}">
      <dsp:nvSpPr>
        <dsp:cNvPr id="0" name=""/>
        <dsp:cNvSpPr/>
      </dsp:nvSpPr>
      <dsp:spPr>
        <a:xfrm>
          <a:off x="0" y="3557113"/>
          <a:ext cx="7598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54316-537A-4D8D-9F12-0194C01A4146}">
      <dsp:nvSpPr>
        <dsp:cNvPr id="0" name=""/>
        <dsp:cNvSpPr/>
      </dsp:nvSpPr>
      <dsp:spPr>
        <a:xfrm>
          <a:off x="0" y="3557113"/>
          <a:ext cx="7598535" cy="88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Если основанием для расторжения или изменения договора послужило существенное нарушение договора одной из сторон, другая сторона вправе требовать возмещения убытков, причиненных расторжением или изменением договора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57113"/>
        <a:ext cx="7598535" cy="88914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ПОСЛЕДСТВИЯ РАСТОРЖЕНИЯ И ИЗМЕНЕНИЯ ДОГОВОРА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rPr>
            <a:t>ОДНОСТОРОННИЙ ОТКАЗ ОТ ИСПОЛНЕНИЯ ДОГОВОРА (ОТКАЗ ОТ ДОГОВОРА)</a:t>
          </a:r>
          <a:endParaRPr lang="ru-RU" sz="2400" b="1" kern="1200" dirty="0">
            <a:solidFill>
              <a:srgbClr val="1010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ВАЖНО!!!</a:t>
          </a:r>
          <a:endParaRPr lang="ru-RU" sz="2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2784A-3940-41E4-BF77-A7EB5803302B}">
      <dsp:nvSpPr>
        <dsp:cNvPr id="0" name=""/>
        <dsp:cNvSpPr/>
      </dsp:nvSpPr>
      <dsp:spPr>
        <a:xfrm>
          <a:off x="0" y="7199"/>
          <a:ext cx="751598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БЛАГОДАРЮ ЗА ВНИМАНИЕ!</a:t>
          </a: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199"/>
        <a:ext cx="7515989" cy="576000"/>
      </dsp:txXfrm>
    </dsp:sp>
    <dsp:sp modelId="{C5E5C4A2-F962-4729-BA7B-ABF508C3F56C}">
      <dsp:nvSpPr>
        <dsp:cNvPr id="0" name=""/>
        <dsp:cNvSpPr/>
      </dsp:nvSpPr>
      <dsp:spPr>
        <a:xfrm>
          <a:off x="0" y="583200"/>
          <a:ext cx="7515989" cy="87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A9340-9D7D-4156-BE15-01CA73AD5FB7}">
      <dsp:nvSpPr>
        <dsp:cNvPr id="0" name=""/>
        <dsp:cNvSpPr/>
      </dsp:nvSpPr>
      <dsp:spPr>
        <a:xfrm>
          <a:off x="3677533" y="1275700"/>
          <a:ext cx="174535" cy="764629"/>
        </a:xfrm>
        <a:custGeom>
          <a:avLst/>
          <a:gdLst/>
          <a:ahLst/>
          <a:cxnLst/>
          <a:rect l="0" t="0" r="0" b="0"/>
          <a:pathLst>
            <a:path>
              <a:moveTo>
                <a:pt x="174535" y="0"/>
              </a:moveTo>
              <a:lnTo>
                <a:pt x="174535" y="764629"/>
              </a:lnTo>
              <a:lnTo>
                <a:pt x="0" y="764629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0CABB-71CF-4732-94E0-ACC65B083D37}">
      <dsp:nvSpPr>
        <dsp:cNvPr id="0" name=""/>
        <dsp:cNvSpPr/>
      </dsp:nvSpPr>
      <dsp:spPr>
        <a:xfrm>
          <a:off x="3852068" y="1275700"/>
          <a:ext cx="986688" cy="336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36"/>
              </a:lnTo>
              <a:lnTo>
                <a:pt x="986688" y="161636"/>
              </a:lnTo>
              <a:lnTo>
                <a:pt x="986688" y="336171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45B5A-5CC4-4347-9186-7DA22ED49593}">
      <dsp:nvSpPr>
        <dsp:cNvPr id="0" name=""/>
        <dsp:cNvSpPr/>
      </dsp:nvSpPr>
      <dsp:spPr>
        <a:xfrm>
          <a:off x="987049" y="1275700"/>
          <a:ext cx="2865018" cy="387908"/>
        </a:xfrm>
        <a:custGeom>
          <a:avLst/>
          <a:gdLst/>
          <a:ahLst/>
          <a:cxnLst/>
          <a:rect l="0" t="0" r="0" b="0"/>
          <a:pathLst>
            <a:path>
              <a:moveTo>
                <a:pt x="2865018" y="0"/>
              </a:moveTo>
              <a:lnTo>
                <a:pt x="2865018" y="213373"/>
              </a:lnTo>
              <a:lnTo>
                <a:pt x="0" y="213373"/>
              </a:lnTo>
              <a:lnTo>
                <a:pt x="0" y="387908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D0A68-9226-4505-85FB-1677D0F3BFD6}">
      <dsp:nvSpPr>
        <dsp:cNvPr id="0" name=""/>
        <dsp:cNvSpPr/>
      </dsp:nvSpPr>
      <dsp:spPr>
        <a:xfrm>
          <a:off x="2846413" y="1275700"/>
          <a:ext cx="1005654" cy="1529259"/>
        </a:xfrm>
        <a:custGeom>
          <a:avLst/>
          <a:gdLst/>
          <a:ahLst/>
          <a:cxnLst/>
          <a:rect l="0" t="0" r="0" b="0"/>
          <a:pathLst>
            <a:path>
              <a:moveTo>
                <a:pt x="1005654" y="0"/>
              </a:moveTo>
              <a:lnTo>
                <a:pt x="1005654" y="1354724"/>
              </a:lnTo>
              <a:lnTo>
                <a:pt x="0" y="1354724"/>
              </a:lnTo>
              <a:lnTo>
                <a:pt x="0" y="1529259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9CA6-5EC6-4575-8347-150B23FE02AB}">
      <dsp:nvSpPr>
        <dsp:cNvPr id="0" name=""/>
        <dsp:cNvSpPr/>
      </dsp:nvSpPr>
      <dsp:spPr>
        <a:xfrm>
          <a:off x="835104" y="1275700"/>
          <a:ext cx="3016963" cy="1529259"/>
        </a:xfrm>
        <a:custGeom>
          <a:avLst/>
          <a:gdLst/>
          <a:ahLst/>
          <a:cxnLst/>
          <a:rect l="0" t="0" r="0" b="0"/>
          <a:pathLst>
            <a:path>
              <a:moveTo>
                <a:pt x="3016963" y="0"/>
              </a:moveTo>
              <a:lnTo>
                <a:pt x="3016963" y="1354724"/>
              </a:lnTo>
              <a:lnTo>
                <a:pt x="0" y="1354724"/>
              </a:lnTo>
              <a:lnTo>
                <a:pt x="0" y="1529259"/>
              </a:lnTo>
            </a:path>
          </a:pathLst>
        </a:custGeom>
        <a:noFill/>
        <a:ln w="15875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004C-6036-477B-B77D-35037D9F4EF4}">
      <dsp:nvSpPr>
        <dsp:cNvPr id="0" name=""/>
        <dsp:cNvSpPr/>
      </dsp:nvSpPr>
      <dsp:spPr>
        <a:xfrm>
          <a:off x="1681018" y="384150"/>
          <a:ext cx="4342100" cy="8915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Совокупность условий, сформулированных сторонами при его заключении (права и обязанности сторон, ответственность и т.д.)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1018" y="384150"/>
        <a:ext cx="4342100" cy="891550"/>
      </dsp:txXfrm>
    </dsp:sp>
    <dsp:sp modelId="{A9F66142-003D-4A1B-B80A-8072776E7910}">
      <dsp:nvSpPr>
        <dsp:cNvPr id="0" name=""/>
        <dsp:cNvSpPr/>
      </dsp:nvSpPr>
      <dsp:spPr>
        <a:xfrm>
          <a:off x="3985" y="2804960"/>
          <a:ext cx="1662239" cy="12001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1) предмет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2) установленные законом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3) определенные сторонами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5" y="2804960"/>
        <a:ext cx="1662239" cy="1200194"/>
      </dsp:txXfrm>
    </dsp:sp>
    <dsp:sp modelId="{F82BDFF0-85FD-4AEF-B9EE-DF9730E593E2}">
      <dsp:nvSpPr>
        <dsp:cNvPr id="0" name=""/>
        <dsp:cNvSpPr/>
      </dsp:nvSpPr>
      <dsp:spPr>
        <a:xfrm>
          <a:off x="2015294" y="2804960"/>
          <a:ext cx="1662239" cy="11505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Те, без согласования которых договор не может считаться заключенным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5294" y="2804960"/>
        <a:ext cx="1662239" cy="1150568"/>
      </dsp:txXfrm>
    </dsp:sp>
    <dsp:sp modelId="{3D95E7F7-37A3-4F58-92D2-B5640530232C}">
      <dsp:nvSpPr>
        <dsp:cNvPr id="0" name=""/>
        <dsp:cNvSpPr/>
      </dsp:nvSpPr>
      <dsp:spPr>
        <a:xfrm>
          <a:off x="155930" y="1663609"/>
          <a:ext cx="1662239" cy="8311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Обычные условия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30" y="1663609"/>
        <a:ext cx="1662239" cy="831119"/>
      </dsp:txXfrm>
    </dsp:sp>
    <dsp:sp modelId="{08F1A277-A17B-4BA5-8C9C-190D44AD310D}">
      <dsp:nvSpPr>
        <dsp:cNvPr id="0" name=""/>
        <dsp:cNvSpPr/>
      </dsp:nvSpPr>
      <dsp:spPr>
        <a:xfrm>
          <a:off x="4007637" y="1611871"/>
          <a:ext cx="1662239" cy="8311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Arial" panose="020B0604020202020204" pitchFamily="34" charset="0"/>
              <a:cs typeface="Arial" panose="020B0604020202020204" pitchFamily="34" charset="0"/>
            </a:rPr>
            <a:t>Случайные условия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7637" y="1611871"/>
        <a:ext cx="1662239" cy="831119"/>
      </dsp:txXfrm>
    </dsp:sp>
    <dsp:sp modelId="{3610EA1E-587D-453C-B042-070DAD9BA4F6}">
      <dsp:nvSpPr>
        <dsp:cNvPr id="0" name=""/>
        <dsp:cNvSpPr/>
      </dsp:nvSpPr>
      <dsp:spPr>
        <a:xfrm>
          <a:off x="2015294" y="1624770"/>
          <a:ext cx="1662239" cy="8311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СУЩЕСТВЕННЫЕ УСЛОВИЯ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5294" y="1624770"/>
        <a:ext cx="1662239" cy="831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82879-690B-4D46-B2EE-EC76A3CCFE10}">
      <dsp:nvSpPr>
        <dsp:cNvPr id="0" name=""/>
        <dsp:cNvSpPr/>
      </dsp:nvSpPr>
      <dsp:spPr>
        <a:xfrm>
          <a:off x="0" y="180"/>
          <a:ext cx="52136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62AEE-4BAF-4582-A4C6-B6918774C1F1}">
      <dsp:nvSpPr>
        <dsp:cNvPr id="0" name=""/>
        <dsp:cNvSpPr/>
      </dsp:nvSpPr>
      <dsp:spPr>
        <a:xfrm>
          <a:off x="0" y="180"/>
          <a:ext cx="5213666" cy="368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СОДЕРЖАНИЕ ДОГОВОРА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0"/>
        <a:ext cx="5213666" cy="368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C222E-6BB6-402C-9B05-B1230C309877}">
      <dsp:nvSpPr>
        <dsp:cNvPr id="0" name=""/>
        <dsp:cNvSpPr/>
      </dsp:nvSpPr>
      <dsp:spPr>
        <a:xfrm>
          <a:off x="37" y="612884"/>
          <a:ext cx="3600028" cy="1403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Изменение цены после заключения договора допускается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(ст. 356 ГК РУ, ст. 385 ГК РК)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" y="612884"/>
        <a:ext cx="3600028" cy="1403673"/>
      </dsp:txXfrm>
    </dsp:sp>
    <dsp:sp modelId="{81234B89-5DB2-4283-BA5D-9D214D1C0DCC}">
      <dsp:nvSpPr>
        <dsp:cNvPr id="0" name=""/>
        <dsp:cNvSpPr/>
      </dsp:nvSpPr>
      <dsp:spPr>
        <a:xfrm>
          <a:off x="37" y="2016558"/>
          <a:ext cx="3600028" cy="7027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AFFDB3-3F90-4828-97A4-8FA94B3278F3}">
      <dsp:nvSpPr>
        <dsp:cNvPr id="0" name=""/>
        <dsp:cNvSpPr/>
      </dsp:nvSpPr>
      <dsp:spPr>
        <a:xfrm>
          <a:off x="4104070" y="612884"/>
          <a:ext cx="3600028" cy="1403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исполнение договора осуществляется по цене, которая в момент заключения договора при сравнимых обстоятельствах обычно взималась за аналогичные товары, работы или услуги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4070" y="612884"/>
        <a:ext cx="3600028" cy="1403673"/>
      </dsp:txXfrm>
    </dsp:sp>
    <dsp:sp modelId="{8E063E03-A16F-40E6-95AD-064B9B70CE87}">
      <dsp:nvSpPr>
        <dsp:cNvPr id="0" name=""/>
        <dsp:cNvSpPr/>
      </dsp:nvSpPr>
      <dsp:spPr>
        <a:xfrm>
          <a:off x="4104070" y="2016558"/>
          <a:ext cx="3600028" cy="7027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315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315"/>
          <a:ext cx="6243504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ЦЕНА НЕ ЯВЛЯЕТСЯ СУЩЕСТВЕННЫМ УСЛОВИЕМ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"/>
        <a:ext cx="6243504" cy="6456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0E9E-5969-4C25-A6D1-388EC34D0203}">
      <dsp:nvSpPr>
        <dsp:cNvPr id="0" name=""/>
        <dsp:cNvSpPr/>
      </dsp:nvSpPr>
      <dsp:spPr>
        <a:xfrm>
          <a:off x="0" y="0"/>
          <a:ext cx="62435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98C4-B382-495A-9B60-2033E951BFDF}">
      <dsp:nvSpPr>
        <dsp:cNvPr id="0" name=""/>
        <dsp:cNvSpPr/>
      </dsp:nvSpPr>
      <dsp:spPr>
        <a:xfrm>
          <a:off x="0" y="0"/>
          <a:ext cx="6243504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ТОЛКОВАНИЕ ДОГОВОРА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243504" cy="64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CACD7-7C4B-492D-AE20-B24B22562AC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C3F9-6D5A-4F8E-BCD4-721429D43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3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C3F9-6D5A-4F8E-BCD4-721429D434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8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BF34A-10A0-4B92-BBCA-1BEC6C2A25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21616C02-67E3-4169-BC7F-98D62C738EFD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6774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676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673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55771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2604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239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4091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0DA7-088F-4B8F-9539-034C87275543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C5E2-474D-4AB4-AD08-E49B3AE4A369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4AD147A-BFF4-45D6-9463-1CE333500A28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3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4895-E724-41B9-85D4-3C2C230232E4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7AAC-858B-4B47-94F0-AACDF6223BEA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D620-20F6-4A43-940C-1FCC75B13482}" type="datetime1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0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DD02-1318-4CFC-B993-F312AD4F4C5C}" type="datetime1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1029-4758-4D21-B7C4-E75C530796D0}" type="datetime1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6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4DA6-C01B-4352-BD5C-DD81B96584BE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35B9-1E94-4AEC-A562-F1FB751C1807}" type="datetime1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0E3C-5754-4E6E-B10D-A410DE1B5E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8C97D-BD3F-4D31-AC5E-EEB74C6A0DCA}" type="datetime1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F10E3C-5754-4E6E-B10D-A410DE1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0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zguuLawClinic/?ref=bookmarks" TargetMode="External"/><Relationship Id="rId2" Type="http://schemas.openxmlformats.org/officeDocument/2006/relationships/hyperlink" Target="https://www.facebook.com/Esfiriy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6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3461" y="0"/>
            <a:ext cx="861774" cy="6864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352447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2034863" y="3902298"/>
            <a:ext cx="4636394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Заключение, изменение и расторжение договора: вопросы теории и практики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520780"/>
            <a:ext cx="7704667" cy="43519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УСТНАЯ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ПИСЬМЕННАЯ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(по ГК РК к ней приравнивается и электронная)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процессе предпринимательской деятельности,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сумму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свыше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 месячных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расчетных показателей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НОТАРИАЛЬНАЯ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СДЕЛОК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РК – не влечет недействительности, от него зависит момент 	возникновения 	права собственности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ПОСРЕДСТВОМ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КОНКЛЮДЕНТНЫХ ДЕЙСТВИЙ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22386083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106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988484"/>
            <a:ext cx="7704667" cy="3332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Взаимный, односторонне обязывающий (не путать с односторонней сделкой)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Реальный, консенсуальный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Возмездный, безвозмездный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Публичный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присоединения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8764454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622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0300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4293862"/>
              </p:ext>
            </p:extLst>
          </p:nvPr>
        </p:nvGraphicFramePr>
        <p:xfrm>
          <a:off x="1352282" y="365128"/>
          <a:ext cx="716306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031159"/>
              </p:ext>
            </p:extLst>
          </p:nvPr>
        </p:nvGraphicFramePr>
        <p:xfrm>
          <a:off x="10308" y="1027909"/>
          <a:ext cx="8657174" cy="5061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352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4318"/>
              </p:ext>
            </p:extLst>
          </p:nvPr>
        </p:nvGraphicFramePr>
        <p:xfrm>
          <a:off x="982663" y="1313646"/>
          <a:ext cx="7704137" cy="468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8941980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24260" y="6339995"/>
            <a:ext cx="6450038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365 Гражданского кодекса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742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986" y="1356158"/>
            <a:ext cx="7843283" cy="438710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 о заключении договора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должна соответствовать форме основного договора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договор должен содержать условия, позволяющие установить предмет, а также другие существенные условия основного договора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предварительном договоре указывается срок, в который стороны обязуются заключить основной договор. В противном случае основной договор подлежит заключению в течение года с момента заключения предварительного договора</a:t>
            </a:r>
          </a:p>
          <a:p>
            <a:pPr marL="0" indent="0" fontAlgn="base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уклонении одной из сторон от заключения основного договора</a:t>
            </a:r>
          </a:p>
          <a:p>
            <a:pPr marL="0" indent="0" fontAlgn="base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РК – она обязана возместить другой стороне вызванные этим убытки, если 	иное не предусмотрено законодательством или договором (п. 5 ст. 390 ГК 	РК)</a:t>
            </a:r>
          </a:p>
          <a:p>
            <a:pPr marL="0" indent="0" fontAlgn="base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РУ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другая сторона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вправе обратиться в суд с требованием о понуждении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заключить договор, уклоняющаяся сторона возмещает убытки (ст. 361, п. 	6,7 ст. 377 ГК РУ)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0602205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22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148470" y="1526770"/>
            <a:ext cx="3456291" cy="576262"/>
          </a:xfrm>
        </p:spPr>
        <p:txBody>
          <a:bodyPr/>
          <a:lstStyle/>
          <a:p>
            <a:r>
              <a:rPr lang="ru-RU" dirty="0" smtClean="0">
                <a:solidFill>
                  <a:srgbClr val="111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387 ГК РК</a:t>
            </a:r>
            <a:endParaRPr lang="ru-RU" dirty="0">
              <a:solidFill>
                <a:srgbClr val="111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113523" y="2338798"/>
            <a:ext cx="3672248" cy="2665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 Каждый</a:t>
            </a:r>
          </a:p>
          <a:p>
            <a:pPr marL="0" indent="0">
              <a:buNone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имеет право отдавать предпочтения</a:t>
            </a:r>
          </a:p>
          <a:p>
            <a:pPr marL="0" indent="0">
              <a:buNone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 не допускается</a:t>
            </a:r>
          </a:p>
          <a:p>
            <a:pPr marL="0" indent="0">
              <a:buNone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необоснованном отказе – понуждение к заключению договора + возмещение убытков</a:t>
            </a:r>
          </a:p>
          <a:p>
            <a:pPr marL="0" indent="0">
              <a:buNone/>
            </a:pP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быть типовые договоры и тарифы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9506552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985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5164" y="1598052"/>
            <a:ext cx="7704667" cy="3332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на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продажу товаров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	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услуг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 такой предприниматель осуществляет по характеру своей деятельности (как предприниматель, получающий именно от этого выгоду)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2352291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85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988484"/>
            <a:ext cx="7704667" cy="33328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вырабатываются одной стороной и определяются стандартной формой (бланк, формуляр и т.п.)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Другая сторона не имеет права туда вносить никаких изменений (в противном случае договор перестает быть договором присоединения)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публичные договоры являются договорами присоединения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74778568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380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856" y="2104395"/>
            <a:ext cx="8206944" cy="33328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E0E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СТОРОНА, ПРИСОЕДИНЯЮЩАЯСЯ К ДОГОВОРУ ИМЕЕТ ПРАВО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0E0E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u="sng" dirty="0" smtClean="0">
                <a:solidFill>
                  <a:srgbClr val="111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расторжение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договора, если его условия были для него явно обременительными,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случаев, когда такой стороной выступает также предприниматель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п. 2 ст. 389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ГК РК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9135526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842752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по ним осуществляется не кредитору, а другому лицу, не являющемуся стороной такого договора (перевозка груза, страхование, вклад)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момента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выражения третьим лицом своего намерения воспользоваться своим правом стороны могут расторгнуть и изменить такой договор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Третье лицо как бы заменяет кредитора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21974408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80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23" y="1134413"/>
            <a:ext cx="7704667" cy="50989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СПИКЕР: Е. БАБАДЖАНЯН 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права </a:t>
            </a:r>
            <a:endParaRPr lang="en-US" sz="4000" dirty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sz="4000" dirty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КАЗГЮУ имени М.С. Нарикбаева</a:t>
            </a:r>
          </a:p>
          <a:p>
            <a:pPr marL="0" indent="0">
              <a:buNone/>
            </a:pP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E-mail: e_babadzhanyan@kazguu.kz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Instagram: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@ester_kazguu, @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lckazguu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www.facebook.com/Esfiriya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://www.facebook.com/KazguuLawClinic/?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ref=bookmarks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7895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047358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713963"/>
            <a:ext cx="7704667" cy="3332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11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ОФЕРТА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 о заключении договора, сделанное одному или нескольким конкретным лицам, если оно достаточно определенно и выражает намерение лица, сделавшего предложение, считать себя связанным в случае его принятия (акцепта)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предложение является достаточно определенным, если в нем указаны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существенные условия договора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их определения (п. 1 ст. 395 ГК РК)</a:t>
            </a: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62666034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2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74068"/>
              </p:ext>
            </p:extLst>
          </p:nvPr>
        </p:nvGraphicFramePr>
        <p:xfrm>
          <a:off x="777836" y="1623811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7234423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9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581" y="1675327"/>
            <a:ext cx="8004220" cy="3332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Оферта связывает направившее ее лицо с момента ее получения адресатом</a:t>
            </a:r>
          </a:p>
          <a:p>
            <a:pPr marL="45720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Отозвать оферту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получения его акцептантом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уже не можете (если иное не указали сами в самой оферте)! </a:t>
            </a:r>
          </a:p>
          <a:p>
            <a:pPr marL="45720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вас на основании оферты уже возникают определенные обязательства, так как оферта сама по себе является гражданско-правовой сделкой!</a:t>
            </a:r>
          </a:p>
          <a:p>
            <a:pPr marL="457200" lvl="1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в оферте указывать срок для акцептования, чтобы дать себе возможность быть свободным от оферты после истечения срока, если акцепт так и не поступит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6965164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2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314917"/>
              </p:ext>
            </p:extLst>
          </p:nvPr>
        </p:nvGraphicFramePr>
        <p:xfrm>
          <a:off x="515155" y="1804115"/>
          <a:ext cx="8171645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97229512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12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68362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41353"/>
              </p:ext>
            </p:extLst>
          </p:nvPr>
        </p:nvGraphicFramePr>
        <p:xfrm>
          <a:off x="450761" y="1752600"/>
          <a:ext cx="8236039" cy="40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401383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4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54707"/>
              </p:ext>
            </p:extLst>
          </p:nvPr>
        </p:nvGraphicFramePr>
        <p:xfrm>
          <a:off x="982663" y="1636690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94433076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29293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25034"/>
              </p:ext>
            </p:extLst>
          </p:nvPr>
        </p:nvGraphicFramePr>
        <p:xfrm>
          <a:off x="982663" y="1881388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2921899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726842"/>
            <a:ext cx="7704667" cy="33328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иное не вытекает из законодательного акта, обычая делового оборота или из прежних деловых отношений сторон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001781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64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32434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4854607"/>
              </p:ext>
            </p:extLst>
          </p:nvPr>
        </p:nvGraphicFramePr>
        <p:xfrm>
          <a:off x="2657073" y="493917"/>
          <a:ext cx="6029727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819480"/>
            <a:ext cx="7704667" cy="33328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овершение лицом, получившим оферту, в срок, установленный для ее акцепта, действий по выполнению указанных в ней условий договора (отгрузка товаров, предоставление услуг, выполнение работ, уплата соответствующей суммы и т.д.) считается акцептом, если иное не предусмотрено законодательством или не указано в оферте</a:t>
            </a:r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13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5962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749" y="1243218"/>
            <a:ext cx="3456291" cy="576262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397 ГК РК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9417374"/>
              </p:ext>
            </p:extLst>
          </p:nvPr>
        </p:nvGraphicFramePr>
        <p:xfrm>
          <a:off x="556749" y="1934955"/>
          <a:ext cx="3937978" cy="406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7631863"/>
              </p:ext>
            </p:extLst>
          </p:nvPr>
        </p:nvGraphicFramePr>
        <p:xfrm>
          <a:off x="2633793" y="493917"/>
          <a:ext cx="6029727" cy="74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2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2271" y="1931510"/>
            <a:ext cx="7704667" cy="33328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  <a:r>
              <a:rPr lang="ru-RU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это: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двух или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лиц об установлении, изменении и прекращении гражданских прав и обязанностей (ст. 378 ГК РК)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= КОНТРАКТ = СОГЛАШЕНИЕ </a:t>
            </a:r>
          </a:p>
          <a:p>
            <a:pPr marL="0" indent="0">
              <a:buNone/>
            </a:pPr>
            <a:endParaRPr lang="ru-RU" b="1" dirty="0" smtClean="0">
              <a:solidFill>
                <a:srgbClr val="101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? СДЕЛКА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79250585"/>
              </p:ext>
            </p:extLst>
          </p:nvPr>
        </p:nvGraphicFramePr>
        <p:xfrm>
          <a:off x="1446675" y="625996"/>
          <a:ext cx="728026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6380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888" y="1435790"/>
            <a:ext cx="4607298" cy="33328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соглашению сторон (в любое время без препятствий)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e2d5953a0c3ae65ca4f1d414a5f990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821" y="3540080"/>
            <a:ext cx="4095979" cy="275768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11524136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00489" y="6297769"/>
            <a:ext cx="4085145" cy="365125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95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871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377076"/>
            <a:ext cx="3284113" cy="365125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94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21053"/>
              </p:ext>
            </p:extLst>
          </p:nvPr>
        </p:nvGraphicFramePr>
        <p:xfrm>
          <a:off x="982663" y="1571224"/>
          <a:ext cx="7704137" cy="4427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9491140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13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35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67730"/>
              </p:ext>
            </p:extLst>
          </p:nvPr>
        </p:nvGraphicFramePr>
        <p:xfrm>
          <a:off x="1097454" y="1547403"/>
          <a:ext cx="7598535" cy="444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97421588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13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8223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2190481"/>
            <a:ext cx="7704667" cy="3332816"/>
          </a:xfrm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невозможности исполнения обязательства, основанного на договоре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признания в установленном порядке другой стороны банкротом, если иное не установлено законодательным актом Республики Казахстан о реабилитации и банкротстве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 или отмены акта государственного органа, на основании которого заключен договор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749" y="6329604"/>
            <a:ext cx="5314517" cy="365125"/>
          </a:xfrm>
        </p:spPr>
        <p:txBody>
          <a:bodyPr/>
          <a:lstStyle/>
          <a:p>
            <a:pPr algn="r"/>
            <a:r>
              <a:rPr lang="ru-RU" dirty="0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3113832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13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99177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0922" y="1829873"/>
            <a:ext cx="7704667" cy="3332816"/>
          </a:xfrm>
        </p:spPr>
        <p:txBody>
          <a:bodyPr/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Односторонний отказ от исполнения договора допускается в случаях, когда договор заключен без указания срока, если иное не предусмотрено законодательными актами или соглашением сторон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одностороннего отказа от исполнения договора сторона должна предупредить об этом другую сторону не позднее чем за месяц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67544632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3556749" y="6329604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mtClean="0"/>
              <a:t>Источник: Гражданский кодекс Республики Казахстан от 27 декабря 1994 года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213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70536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73454334"/>
              </p:ext>
            </p:extLst>
          </p:nvPr>
        </p:nvGraphicFramePr>
        <p:xfrm>
          <a:off x="1597635" y="5214655"/>
          <a:ext cx="7515989" cy="14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6447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6" y="284158"/>
            <a:ext cx="5759266" cy="4202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861" y="0"/>
            <a:ext cx="861774" cy="6864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05450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988485"/>
            <a:ext cx="7704667" cy="33328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01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ЮРИДИЧЕСКИЙ ФАКТ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есть самой действие как основание возникновения гражданских прав и обязанностей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E0E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САМО ДОГОВОРНОЕ ОБЯЗАТЕЛЬСТВО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те права и обязанности, возникающие из соглашения сторон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E0E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ДОКУМЕНТ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которым оформлено договорное обязательство</a:t>
            </a: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ВЫ КАК ДУМАЕТЕ?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955" y="6365752"/>
            <a:ext cx="6578828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Комментарий к Гражданскому кодексу Республики Казахстан (Общая часть) (Ответственные редакторы: Сулейменов М.К.,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Ю.Г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https://online.zakon.kz/Document/?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doc_id=1019750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78794968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2138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8044" y="1482144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всегда договор оформляется письменно!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договора могут возникать правоотношения: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обязательственные;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авторские;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вещные и иные (приведем примеры…)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60779566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0622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43955" y="6365752"/>
            <a:ext cx="6578828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Комментарий к Гражданскому кодексу Республики Казахстан (Общая часть) (Ответственные редакторы: Сулейменов М.К.,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Ю.Г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https://online.zakon.kz/Document/?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doc_id=1019750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6528" y="2138966"/>
            <a:ext cx="7704667" cy="33328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к понуждению заключения договора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ограничений в выборе видов договора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заключения смешанных договоров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Свобода в определении условий договора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ЕСТЬ ИСКЛЮЧЕНИЯ!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24260" y="6339995"/>
            <a:ext cx="6450038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380, 381 Гражданского кодекса Республики Казахстан (Часть общая)от 27 декабря 1994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6046964"/>
              </p:ext>
            </p:extLst>
          </p:nvPr>
        </p:nvGraphicFramePr>
        <p:xfrm>
          <a:off x="2743200" y="811369"/>
          <a:ext cx="558767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2137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695857"/>
              </p:ext>
            </p:extLst>
          </p:nvPr>
        </p:nvGraphicFramePr>
        <p:xfrm>
          <a:off x="982665" y="1412678"/>
          <a:ext cx="7704137" cy="438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524260" y="6339995"/>
            <a:ext cx="6450038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ст. 393 Гражданского кодекса Республики Казахстан (Часть общая)от 27 декабря 1994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2" y="4906256"/>
            <a:ext cx="3632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НИХ ДОГОВОР БУДЕТ СЧИТАТЬСЯ НЕ ЗАКЛЮЧЕННЫМ!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 flipV="1">
            <a:off x="4533364" y="3876543"/>
            <a:ext cx="521238" cy="1322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36807929"/>
              </p:ext>
            </p:extLst>
          </p:nvPr>
        </p:nvGraphicFramePr>
        <p:xfrm>
          <a:off x="3473136" y="737156"/>
          <a:ext cx="521366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11320" y="-6439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495003"/>
              </p:ext>
            </p:extLst>
          </p:nvPr>
        </p:nvGraphicFramePr>
        <p:xfrm>
          <a:off x="982663" y="1988810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77350927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985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701085"/>
            <a:ext cx="7704667" cy="333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толковании договора судом принимается во внимание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буквальное значение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содержащихся в нем слов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выражений,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которое устанавливается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путем сопоставления с другими условиями и смыслом договора в целом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при невозможности этого выясняется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действительная общая воля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 с учетом цели договора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3689995"/>
              </p:ext>
            </p:extLst>
          </p:nvPr>
        </p:nvGraphicFramePr>
        <p:xfrm>
          <a:off x="2443296" y="555280"/>
          <a:ext cx="62435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59780" y="6339995"/>
            <a:ext cx="5314517" cy="365125"/>
          </a:xfrm>
        </p:spPr>
        <p:txBody>
          <a:bodyPr/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Источники: Гражданский кодекс Республики Казахстан (Часть общая)от 27 декабря 1994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864" y="0"/>
            <a:ext cx="353943" cy="6864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endParaRPr lang="ru-RU" sz="1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473</TotalTime>
  <Words>1882</Words>
  <Application>Microsoft Office PowerPoint</Application>
  <PresentationFormat>Экран (4:3)</PresentationFormat>
  <Paragraphs>207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Естер</cp:lastModifiedBy>
  <cp:revision>183</cp:revision>
  <dcterms:created xsi:type="dcterms:W3CDTF">2017-07-12T09:15:11Z</dcterms:created>
  <dcterms:modified xsi:type="dcterms:W3CDTF">2020-04-15T09:10:21Z</dcterms:modified>
</cp:coreProperties>
</file>