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sldIdLst>
    <p:sldId id="256" r:id="rId2"/>
    <p:sldId id="257" r:id="rId3"/>
    <p:sldId id="264" r:id="rId4"/>
    <p:sldId id="269" r:id="rId5"/>
    <p:sldId id="279" r:id="rId6"/>
    <p:sldId id="270" r:id="rId7"/>
    <p:sldId id="280" r:id="rId8"/>
    <p:sldId id="281" r:id="rId9"/>
    <p:sldId id="282" r:id="rId10"/>
    <p:sldId id="283" r:id="rId11"/>
    <p:sldId id="284" r:id="rId12"/>
    <p:sldId id="278" r:id="rId13"/>
    <p:sldId id="271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272" r:id="rId34"/>
    <p:sldId id="273" r:id="rId35"/>
    <p:sldId id="274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стер" initials="Е" lastIdx="2" clrIdx="0">
    <p:extLst>
      <p:ext uri="{19B8F6BF-5375-455C-9EA6-DF929625EA0E}">
        <p15:presenceInfo xmlns:p15="http://schemas.microsoft.com/office/powerpoint/2012/main" userId="Есте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7D"/>
    <a:srgbClr val="0E0E68"/>
    <a:srgbClr val="101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496E0-6E41-4556-B333-476122BED12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231EC4-9A40-4346-99EF-0F82CCAD81F5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Тема 1</a:t>
          </a:r>
          <a:endParaRPr lang="ru-RU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9FC44F-702F-460D-8E0F-14F574AFF58B}" type="parTrans" cxnId="{6F5FCD27-95C2-42F8-8F9E-CE9D5D522B29}">
      <dgm:prSet/>
      <dgm:spPr/>
      <dgm:t>
        <a:bodyPr/>
        <a:lstStyle/>
        <a:p>
          <a:endParaRPr lang="ru-RU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82CA7-0853-4D92-9EDD-8D74F75D5BDE}" type="sibTrans" cxnId="{6F5FCD27-95C2-42F8-8F9E-CE9D5D522B29}">
      <dgm:prSet/>
      <dgm:spPr/>
      <dgm:t>
        <a:bodyPr/>
        <a:lstStyle/>
        <a:p>
          <a:endParaRPr lang="ru-RU" b="1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3856A1-61DC-43D6-A9CC-E523B16CEAAC}" type="pres">
      <dgm:prSet presAssocID="{996496E0-6E41-4556-B333-476122BED12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4835ECC-B31E-4569-9CB1-453707ED01A1}" type="pres">
      <dgm:prSet presAssocID="{A1231EC4-9A40-4346-99EF-0F82CCAD81F5}" presName="thickLine" presStyleLbl="alignNode1" presStyleIdx="0" presStyleCnt="1"/>
      <dgm:spPr/>
    </dgm:pt>
    <dgm:pt modelId="{0AC37BDC-6D08-4B9A-B4DD-27AE06B133E6}" type="pres">
      <dgm:prSet presAssocID="{A1231EC4-9A40-4346-99EF-0F82CCAD81F5}" presName="horz1" presStyleCnt="0"/>
      <dgm:spPr/>
    </dgm:pt>
    <dgm:pt modelId="{F02DBDFB-4487-455B-B8F8-0F4A9CD2D974}" type="pres">
      <dgm:prSet presAssocID="{A1231EC4-9A40-4346-99EF-0F82CCAD81F5}" presName="tx1" presStyleLbl="revTx" presStyleIdx="0" presStyleCnt="1"/>
      <dgm:spPr/>
      <dgm:t>
        <a:bodyPr/>
        <a:lstStyle/>
        <a:p>
          <a:endParaRPr lang="ru-RU"/>
        </a:p>
      </dgm:t>
    </dgm:pt>
    <dgm:pt modelId="{ED2991CE-DF5A-48B7-A477-8BD1AAAD7062}" type="pres">
      <dgm:prSet presAssocID="{A1231EC4-9A40-4346-99EF-0F82CCAD81F5}" presName="vert1" presStyleCnt="0"/>
      <dgm:spPr/>
    </dgm:pt>
  </dgm:ptLst>
  <dgm:cxnLst>
    <dgm:cxn modelId="{89DD73C4-B0B6-4350-91D5-DAAAB4477A2B}" type="presOf" srcId="{A1231EC4-9A40-4346-99EF-0F82CCAD81F5}" destId="{F02DBDFB-4487-455B-B8F8-0F4A9CD2D974}" srcOrd="0" destOrd="0" presId="urn:microsoft.com/office/officeart/2008/layout/LinedList"/>
    <dgm:cxn modelId="{6F5FCD27-95C2-42F8-8F9E-CE9D5D522B29}" srcId="{996496E0-6E41-4556-B333-476122BED126}" destId="{A1231EC4-9A40-4346-99EF-0F82CCAD81F5}" srcOrd="0" destOrd="0" parTransId="{E49FC44F-702F-460D-8E0F-14F574AFF58B}" sibTransId="{21582CA7-0853-4D92-9EDD-8D74F75D5BDE}"/>
    <dgm:cxn modelId="{F331B54B-9C43-4E51-BB7B-54BF9FA39140}" type="presOf" srcId="{996496E0-6E41-4556-B333-476122BED126}" destId="{E53856A1-61DC-43D6-A9CC-E523B16CEAAC}" srcOrd="0" destOrd="0" presId="urn:microsoft.com/office/officeart/2008/layout/LinedList"/>
    <dgm:cxn modelId="{F757E0C3-F33A-4670-A9A7-308B73384F59}" type="presParOf" srcId="{E53856A1-61DC-43D6-A9CC-E523B16CEAAC}" destId="{54835ECC-B31E-4569-9CB1-453707ED01A1}" srcOrd="0" destOrd="0" presId="urn:microsoft.com/office/officeart/2008/layout/LinedList"/>
    <dgm:cxn modelId="{974CF8BA-F4D8-4922-8ABB-76E359496CA2}" type="presParOf" srcId="{E53856A1-61DC-43D6-A9CC-E523B16CEAAC}" destId="{0AC37BDC-6D08-4B9A-B4DD-27AE06B133E6}" srcOrd="1" destOrd="0" presId="urn:microsoft.com/office/officeart/2008/layout/LinedList"/>
    <dgm:cxn modelId="{7BCF1708-3B07-4358-95EB-D2CF59DC765F}" type="presParOf" srcId="{0AC37BDC-6D08-4B9A-B4DD-27AE06B133E6}" destId="{F02DBDFB-4487-455B-B8F8-0F4A9CD2D974}" srcOrd="0" destOrd="0" presId="urn:microsoft.com/office/officeart/2008/layout/LinedList"/>
    <dgm:cxn modelId="{5352DA91-9CE3-4D01-9AE7-96E95300496F}" type="presParOf" srcId="{0AC37BDC-6D08-4B9A-B4DD-27AE06B133E6}" destId="{ED2991CE-DF5A-48B7-A477-8BD1AAAD70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7A69-D622-4F53-AD54-88EB92FBB81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62645B-869B-4474-B9C2-17B823D5ED12}">
      <dgm:prSet/>
      <dgm:spPr/>
      <dgm:t>
        <a:bodyPr/>
        <a:lstStyle/>
        <a:p>
          <a:pPr rtl="0"/>
          <a:r>
            <a: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Обязательства: виды и основания возникновения</a:t>
          </a:r>
          <a:endParaRPr lang="ru-RU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C320D1-D182-449E-9D88-36837EFF5DB4}" type="parTrans" cxnId="{8BCFCD86-F9B0-4F02-8023-72C7D707C948}">
      <dgm:prSet/>
      <dgm:spPr/>
      <dgm:t>
        <a:bodyPr/>
        <a:lstStyle/>
        <a:p>
          <a:endParaRPr lang="ru-RU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D73E90-A03F-429F-AF0E-BC97BA43EAD9}" type="sibTrans" cxnId="{8BCFCD86-F9B0-4F02-8023-72C7D707C948}">
      <dgm:prSet/>
      <dgm:spPr/>
      <dgm:t>
        <a:bodyPr/>
        <a:lstStyle/>
        <a:p>
          <a:endParaRPr lang="ru-RU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69A993-DDC8-46BB-AF2D-0A7102BDF0DE}" type="pres">
      <dgm:prSet presAssocID="{A4E87A69-D622-4F53-AD54-88EB92FBB81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EC8913B-E3AA-4293-A440-61D60042B9D3}" type="pres">
      <dgm:prSet presAssocID="{2362645B-869B-4474-B9C2-17B823D5ED12}" presName="thickLine" presStyleLbl="alignNode1" presStyleIdx="0" presStyleCnt="1"/>
      <dgm:spPr/>
    </dgm:pt>
    <dgm:pt modelId="{60B6FDBC-63DC-4467-BCD6-AE5956A4EC92}" type="pres">
      <dgm:prSet presAssocID="{2362645B-869B-4474-B9C2-17B823D5ED12}" presName="horz1" presStyleCnt="0"/>
      <dgm:spPr/>
    </dgm:pt>
    <dgm:pt modelId="{8EB9C4B6-CB7E-41C3-A209-64453143D8EB}" type="pres">
      <dgm:prSet presAssocID="{2362645B-869B-4474-B9C2-17B823D5ED12}" presName="tx1" presStyleLbl="revTx" presStyleIdx="0" presStyleCnt="1"/>
      <dgm:spPr/>
      <dgm:t>
        <a:bodyPr/>
        <a:lstStyle/>
        <a:p>
          <a:endParaRPr lang="ru-RU"/>
        </a:p>
      </dgm:t>
    </dgm:pt>
    <dgm:pt modelId="{785E545F-6176-4CD2-BFD7-EAA8D672B50C}" type="pres">
      <dgm:prSet presAssocID="{2362645B-869B-4474-B9C2-17B823D5ED12}" presName="vert1" presStyleCnt="0"/>
      <dgm:spPr/>
    </dgm:pt>
  </dgm:ptLst>
  <dgm:cxnLst>
    <dgm:cxn modelId="{62C156C3-D7D6-4887-9317-90980A47946D}" type="presOf" srcId="{A4E87A69-D622-4F53-AD54-88EB92FBB819}" destId="{2E69A993-DDC8-46BB-AF2D-0A7102BDF0DE}" srcOrd="0" destOrd="0" presId="urn:microsoft.com/office/officeart/2008/layout/LinedList"/>
    <dgm:cxn modelId="{8BCFCD86-F9B0-4F02-8023-72C7D707C948}" srcId="{A4E87A69-D622-4F53-AD54-88EB92FBB819}" destId="{2362645B-869B-4474-B9C2-17B823D5ED12}" srcOrd="0" destOrd="0" parTransId="{D7C320D1-D182-449E-9D88-36837EFF5DB4}" sibTransId="{A9D73E90-A03F-429F-AF0E-BC97BA43EAD9}"/>
    <dgm:cxn modelId="{98131142-103A-44BD-9133-BF56B46AD4F7}" type="presOf" srcId="{2362645B-869B-4474-B9C2-17B823D5ED12}" destId="{8EB9C4B6-CB7E-41C3-A209-64453143D8EB}" srcOrd="0" destOrd="0" presId="urn:microsoft.com/office/officeart/2008/layout/LinedList"/>
    <dgm:cxn modelId="{66DD8816-0411-4425-9C41-2E375958C2B1}" type="presParOf" srcId="{2E69A993-DDC8-46BB-AF2D-0A7102BDF0DE}" destId="{CEC8913B-E3AA-4293-A440-61D60042B9D3}" srcOrd="0" destOrd="0" presId="urn:microsoft.com/office/officeart/2008/layout/LinedList"/>
    <dgm:cxn modelId="{68A5647C-F195-4962-9AE6-F8377ED2D70A}" type="presParOf" srcId="{2E69A993-DDC8-46BB-AF2D-0A7102BDF0DE}" destId="{60B6FDBC-63DC-4467-BCD6-AE5956A4EC92}" srcOrd="1" destOrd="0" presId="urn:microsoft.com/office/officeart/2008/layout/LinedList"/>
    <dgm:cxn modelId="{D27C680B-4B0F-4C8F-9398-E3779C5A5D51}" type="presParOf" srcId="{60B6FDBC-63DC-4467-BCD6-AE5956A4EC92}" destId="{8EB9C4B6-CB7E-41C3-A209-64453143D8EB}" srcOrd="0" destOrd="0" presId="urn:microsoft.com/office/officeart/2008/layout/LinedList"/>
    <dgm:cxn modelId="{D07DAADD-97DA-4EE7-9CB8-8223FF20C743}" type="presParOf" srcId="{60B6FDBC-63DC-4467-BCD6-AE5956A4EC92}" destId="{785E545F-6176-4CD2-BFD7-EAA8D672B5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6DB974-996A-4606-A23A-EF7684F82CB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2AB1AA-D04F-4740-B678-B535AB1D244B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Стороны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24C560-4E03-4D97-A28C-8D1723E647F2}" type="parTrans" cxnId="{BEBF0D85-E863-414C-BE1A-5DF65F44661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6A990C-5B2F-4A04-B1CA-6ECB8481FC9E}" type="sibTrans" cxnId="{BEBF0D85-E863-414C-BE1A-5DF65F44661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0E7257-69DE-4C65-B0CB-BE50750CB643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Должник (долг)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E7CC37-4C91-45E0-88A0-B0378919AE86}" type="parTrans" cxnId="{2E7F5D5A-71C7-4D14-B131-B48E3658B3B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9E860D-8C6D-4FD6-9425-3EC1E84E4D67}" type="sibTrans" cxnId="{2E7F5D5A-71C7-4D14-B131-B48E3658B3B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26AC4B-57F2-4895-B4D8-79B74F44BA4D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Кредитор (право требовать)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8909FC-CC8F-4270-99EA-0097B35384B1}" type="parTrans" cxnId="{4A74E4FC-D9C9-4657-995D-90373FED8B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A3A9DE-6747-478C-AAC5-B550E5EC452C}" type="sibTrans" cxnId="{4A74E4FC-D9C9-4657-995D-90373FED8B3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5B3F15-D0F3-479D-98EF-7E41D7CDEDFE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Третьи лица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F59600-3757-4AC2-A44B-272585C960EA}" type="parTrans" cxnId="{E1741E45-1D8A-4AC1-9DAF-A881EF6C686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73CC8A-99C8-46E4-B142-EBCC3C1C5070}" type="sibTrans" cxnId="{E1741E45-1D8A-4AC1-9DAF-A881EF6C686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A634B9-86E6-4B77-82FD-ACA465C86335}" type="pres">
      <dgm:prSet presAssocID="{CF6DB974-996A-4606-A23A-EF7684F82C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C49A829-0A34-4807-A200-D483894CDF4B}" type="pres">
      <dgm:prSet presAssocID="{CA2AB1AA-D04F-4740-B678-B535AB1D244B}" presName="hierRoot1" presStyleCnt="0">
        <dgm:presLayoutVars>
          <dgm:hierBranch val="init"/>
        </dgm:presLayoutVars>
      </dgm:prSet>
      <dgm:spPr/>
    </dgm:pt>
    <dgm:pt modelId="{1D19561F-E464-4A75-9500-32C04A0568C4}" type="pres">
      <dgm:prSet presAssocID="{CA2AB1AA-D04F-4740-B678-B535AB1D244B}" presName="rootComposite1" presStyleCnt="0"/>
      <dgm:spPr/>
    </dgm:pt>
    <dgm:pt modelId="{391495C1-E042-436C-89BF-BAC764563E9E}" type="pres">
      <dgm:prSet presAssocID="{CA2AB1AA-D04F-4740-B678-B535AB1D244B}" presName="rootText1" presStyleLbl="node0" presStyleIdx="0" presStyleCnt="2">
        <dgm:presLayoutVars>
          <dgm:chPref val="3"/>
        </dgm:presLayoutVars>
      </dgm:prSet>
      <dgm:spPr/>
    </dgm:pt>
    <dgm:pt modelId="{B7CC931F-25AB-4EBE-8002-133056AA29D2}" type="pres">
      <dgm:prSet presAssocID="{CA2AB1AA-D04F-4740-B678-B535AB1D244B}" presName="rootConnector1" presStyleLbl="node1" presStyleIdx="0" presStyleCnt="0"/>
      <dgm:spPr/>
    </dgm:pt>
    <dgm:pt modelId="{BF3899CA-BF4C-45AE-97B9-C6395C2C6CF7}" type="pres">
      <dgm:prSet presAssocID="{CA2AB1AA-D04F-4740-B678-B535AB1D244B}" presName="hierChild2" presStyleCnt="0"/>
      <dgm:spPr/>
    </dgm:pt>
    <dgm:pt modelId="{D236E99B-5904-402E-B90F-99D47FEA900D}" type="pres">
      <dgm:prSet presAssocID="{7BE7CC37-4C91-45E0-88A0-B0378919AE86}" presName="Name37" presStyleLbl="parChTrans1D2" presStyleIdx="0" presStyleCnt="2"/>
      <dgm:spPr/>
    </dgm:pt>
    <dgm:pt modelId="{6F97A50D-2459-4EE9-9825-DADD427CBE96}" type="pres">
      <dgm:prSet presAssocID="{A40E7257-69DE-4C65-B0CB-BE50750CB643}" presName="hierRoot2" presStyleCnt="0">
        <dgm:presLayoutVars>
          <dgm:hierBranch val="init"/>
        </dgm:presLayoutVars>
      </dgm:prSet>
      <dgm:spPr/>
    </dgm:pt>
    <dgm:pt modelId="{FF93D6F8-2F1F-49C0-A4D5-885EC16880FD}" type="pres">
      <dgm:prSet presAssocID="{A40E7257-69DE-4C65-B0CB-BE50750CB643}" presName="rootComposite" presStyleCnt="0"/>
      <dgm:spPr/>
    </dgm:pt>
    <dgm:pt modelId="{40530013-9F39-4A5D-A98C-09CC4CF56F51}" type="pres">
      <dgm:prSet presAssocID="{A40E7257-69DE-4C65-B0CB-BE50750CB643}" presName="rootText" presStyleLbl="node2" presStyleIdx="0" presStyleCnt="2" custLinFactX="62919" custLinFactNeighborX="100000" custLinFactNeighborY="-1440">
        <dgm:presLayoutVars>
          <dgm:chPref val="3"/>
        </dgm:presLayoutVars>
      </dgm:prSet>
      <dgm:spPr/>
    </dgm:pt>
    <dgm:pt modelId="{8C6EA817-3031-4A60-B711-FB95C590742F}" type="pres">
      <dgm:prSet presAssocID="{A40E7257-69DE-4C65-B0CB-BE50750CB643}" presName="rootConnector" presStyleLbl="node2" presStyleIdx="0" presStyleCnt="2"/>
      <dgm:spPr/>
    </dgm:pt>
    <dgm:pt modelId="{3B2C6CDB-C271-4B10-9F92-AF82FD625198}" type="pres">
      <dgm:prSet presAssocID="{A40E7257-69DE-4C65-B0CB-BE50750CB643}" presName="hierChild4" presStyleCnt="0"/>
      <dgm:spPr/>
    </dgm:pt>
    <dgm:pt modelId="{DFFA7C4C-0481-4D39-80BE-06677961E939}" type="pres">
      <dgm:prSet presAssocID="{A40E7257-69DE-4C65-B0CB-BE50750CB643}" presName="hierChild5" presStyleCnt="0"/>
      <dgm:spPr/>
    </dgm:pt>
    <dgm:pt modelId="{2155FCF3-832D-4B58-9E59-19BB83F220F1}" type="pres">
      <dgm:prSet presAssocID="{9E8909FC-CC8F-4270-99EA-0097B35384B1}" presName="Name37" presStyleLbl="parChTrans1D2" presStyleIdx="1" presStyleCnt="2"/>
      <dgm:spPr/>
    </dgm:pt>
    <dgm:pt modelId="{DD3DB86A-C6E5-4582-9BEE-EDB99BFE0756}" type="pres">
      <dgm:prSet presAssocID="{B926AC4B-57F2-4895-B4D8-79B74F44BA4D}" presName="hierRoot2" presStyleCnt="0">
        <dgm:presLayoutVars>
          <dgm:hierBranch val="init"/>
        </dgm:presLayoutVars>
      </dgm:prSet>
      <dgm:spPr/>
    </dgm:pt>
    <dgm:pt modelId="{9E1B336E-39A9-4EC5-BA79-3CCDDF025708}" type="pres">
      <dgm:prSet presAssocID="{B926AC4B-57F2-4895-B4D8-79B74F44BA4D}" presName="rootComposite" presStyleCnt="0"/>
      <dgm:spPr/>
    </dgm:pt>
    <dgm:pt modelId="{77BF1ECF-1624-42E5-8439-277D547BF7E2}" type="pres">
      <dgm:prSet presAssocID="{B926AC4B-57F2-4895-B4D8-79B74F44BA4D}" presName="rootText" presStyleLbl="node2" presStyleIdx="1" presStyleCnt="2" custLinFactX="-13263" custLinFactNeighborX="-100000" custLinFactNeighborY="-1440">
        <dgm:presLayoutVars>
          <dgm:chPref val="3"/>
        </dgm:presLayoutVars>
      </dgm:prSet>
      <dgm:spPr/>
    </dgm:pt>
    <dgm:pt modelId="{396C4C5A-AB9E-47AF-800F-C44958481ADC}" type="pres">
      <dgm:prSet presAssocID="{B926AC4B-57F2-4895-B4D8-79B74F44BA4D}" presName="rootConnector" presStyleLbl="node2" presStyleIdx="1" presStyleCnt="2"/>
      <dgm:spPr/>
    </dgm:pt>
    <dgm:pt modelId="{086EEEA9-29BE-4B59-8F70-66240159314E}" type="pres">
      <dgm:prSet presAssocID="{B926AC4B-57F2-4895-B4D8-79B74F44BA4D}" presName="hierChild4" presStyleCnt="0"/>
      <dgm:spPr/>
    </dgm:pt>
    <dgm:pt modelId="{A3F89A12-78E3-460F-B764-9037CA838ADF}" type="pres">
      <dgm:prSet presAssocID="{B926AC4B-57F2-4895-B4D8-79B74F44BA4D}" presName="hierChild5" presStyleCnt="0"/>
      <dgm:spPr/>
    </dgm:pt>
    <dgm:pt modelId="{CB3CB7C3-33C5-4CE3-8E42-186EC11DCBFA}" type="pres">
      <dgm:prSet presAssocID="{CA2AB1AA-D04F-4740-B678-B535AB1D244B}" presName="hierChild3" presStyleCnt="0"/>
      <dgm:spPr/>
    </dgm:pt>
    <dgm:pt modelId="{B98A4041-C2FD-4F1E-B5CE-7C2836E36AD1}" type="pres">
      <dgm:prSet presAssocID="{DA5B3F15-D0F3-479D-98EF-7E41D7CDEDFE}" presName="hierRoot1" presStyleCnt="0">
        <dgm:presLayoutVars>
          <dgm:hierBranch val="init"/>
        </dgm:presLayoutVars>
      </dgm:prSet>
      <dgm:spPr/>
    </dgm:pt>
    <dgm:pt modelId="{AA6D0FE9-7529-47F4-BAC4-E395D156E4B9}" type="pres">
      <dgm:prSet presAssocID="{DA5B3F15-D0F3-479D-98EF-7E41D7CDEDFE}" presName="rootComposite1" presStyleCnt="0"/>
      <dgm:spPr/>
    </dgm:pt>
    <dgm:pt modelId="{C26B4968-BF7B-4578-809C-80C0BC367083}" type="pres">
      <dgm:prSet presAssocID="{DA5B3F15-D0F3-479D-98EF-7E41D7CDEDFE}" presName="rootText1" presStyleLbl="node0" presStyleIdx="1" presStyleCnt="2">
        <dgm:presLayoutVars>
          <dgm:chPref val="3"/>
        </dgm:presLayoutVars>
      </dgm:prSet>
      <dgm:spPr/>
    </dgm:pt>
    <dgm:pt modelId="{B5B14708-CBAF-4130-B75C-816919EBA58E}" type="pres">
      <dgm:prSet presAssocID="{DA5B3F15-D0F3-479D-98EF-7E41D7CDEDFE}" presName="rootConnector1" presStyleLbl="node1" presStyleIdx="0" presStyleCnt="0"/>
      <dgm:spPr/>
    </dgm:pt>
    <dgm:pt modelId="{504EC6C8-0536-4F94-AABF-444A1501DF78}" type="pres">
      <dgm:prSet presAssocID="{DA5B3F15-D0F3-479D-98EF-7E41D7CDEDFE}" presName="hierChild2" presStyleCnt="0"/>
      <dgm:spPr/>
    </dgm:pt>
    <dgm:pt modelId="{43B32B74-9499-4F99-90B8-28ABB27B4DEA}" type="pres">
      <dgm:prSet presAssocID="{DA5B3F15-D0F3-479D-98EF-7E41D7CDEDFE}" presName="hierChild3" presStyleCnt="0"/>
      <dgm:spPr/>
    </dgm:pt>
  </dgm:ptLst>
  <dgm:cxnLst>
    <dgm:cxn modelId="{4D804B52-7D44-447F-8B00-AA65FBA2C026}" type="presOf" srcId="{B926AC4B-57F2-4895-B4D8-79B74F44BA4D}" destId="{396C4C5A-AB9E-47AF-800F-C44958481ADC}" srcOrd="1" destOrd="0" presId="urn:microsoft.com/office/officeart/2005/8/layout/orgChart1"/>
    <dgm:cxn modelId="{2E7F5D5A-71C7-4D14-B131-B48E3658B3B9}" srcId="{CA2AB1AA-D04F-4740-B678-B535AB1D244B}" destId="{A40E7257-69DE-4C65-B0CB-BE50750CB643}" srcOrd="0" destOrd="0" parTransId="{7BE7CC37-4C91-45E0-88A0-B0378919AE86}" sibTransId="{A99E860D-8C6D-4FD6-9425-3EC1E84E4D67}"/>
    <dgm:cxn modelId="{787D3790-309B-4429-A5F7-5CEA580E38B1}" type="presOf" srcId="{CA2AB1AA-D04F-4740-B678-B535AB1D244B}" destId="{391495C1-E042-436C-89BF-BAC764563E9E}" srcOrd="0" destOrd="0" presId="urn:microsoft.com/office/officeart/2005/8/layout/orgChart1"/>
    <dgm:cxn modelId="{E1741E45-1D8A-4AC1-9DAF-A881EF6C6868}" srcId="{CF6DB974-996A-4606-A23A-EF7684F82CB8}" destId="{DA5B3F15-D0F3-479D-98EF-7E41D7CDEDFE}" srcOrd="1" destOrd="0" parTransId="{F7F59600-3757-4AC2-A44B-272585C960EA}" sibTransId="{E973CC8A-99C8-46E4-B142-EBCC3C1C5070}"/>
    <dgm:cxn modelId="{4A74E4FC-D9C9-4657-995D-90373FED8B34}" srcId="{CA2AB1AA-D04F-4740-B678-B535AB1D244B}" destId="{B926AC4B-57F2-4895-B4D8-79B74F44BA4D}" srcOrd="1" destOrd="0" parTransId="{9E8909FC-CC8F-4270-99EA-0097B35384B1}" sibTransId="{A5A3A9DE-6747-478C-AAC5-B550E5EC452C}"/>
    <dgm:cxn modelId="{BAF6B2BA-0E86-4D38-8EB2-E66D59A7226C}" type="presOf" srcId="{CA2AB1AA-D04F-4740-B678-B535AB1D244B}" destId="{B7CC931F-25AB-4EBE-8002-133056AA29D2}" srcOrd="1" destOrd="0" presId="urn:microsoft.com/office/officeart/2005/8/layout/orgChart1"/>
    <dgm:cxn modelId="{4E615BB1-20EE-4E4E-97E2-3A8A4618DF08}" type="presOf" srcId="{DA5B3F15-D0F3-479D-98EF-7E41D7CDEDFE}" destId="{C26B4968-BF7B-4578-809C-80C0BC367083}" srcOrd="0" destOrd="0" presId="urn:microsoft.com/office/officeart/2005/8/layout/orgChart1"/>
    <dgm:cxn modelId="{4D253A05-1A8A-46C0-A0D7-3A9CD1AD13F8}" type="presOf" srcId="{B926AC4B-57F2-4895-B4D8-79B74F44BA4D}" destId="{77BF1ECF-1624-42E5-8439-277D547BF7E2}" srcOrd="0" destOrd="0" presId="urn:microsoft.com/office/officeart/2005/8/layout/orgChart1"/>
    <dgm:cxn modelId="{F14EDA38-22BF-4D5E-8A1E-233083750FAE}" type="presOf" srcId="{9E8909FC-CC8F-4270-99EA-0097B35384B1}" destId="{2155FCF3-832D-4B58-9E59-19BB83F220F1}" srcOrd="0" destOrd="0" presId="urn:microsoft.com/office/officeart/2005/8/layout/orgChart1"/>
    <dgm:cxn modelId="{97E60920-E31D-4022-94A9-D01E5C926169}" type="presOf" srcId="{7BE7CC37-4C91-45E0-88A0-B0378919AE86}" destId="{D236E99B-5904-402E-B90F-99D47FEA900D}" srcOrd="0" destOrd="0" presId="urn:microsoft.com/office/officeart/2005/8/layout/orgChart1"/>
    <dgm:cxn modelId="{933A508E-6034-4C1A-9C1A-0B3EBCC7B6AF}" type="presOf" srcId="{DA5B3F15-D0F3-479D-98EF-7E41D7CDEDFE}" destId="{B5B14708-CBAF-4130-B75C-816919EBA58E}" srcOrd="1" destOrd="0" presId="urn:microsoft.com/office/officeart/2005/8/layout/orgChart1"/>
    <dgm:cxn modelId="{E674D420-4CA7-4DF0-A205-B7177E3764B9}" type="presOf" srcId="{CF6DB974-996A-4606-A23A-EF7684F82CB8}" destId="{66A634B9-86E6-4B77-82FD-ACA465C86335}" srcOrd="0" destOrd="0" presId="urn:microsoft.com/office/officeart/2005/8/layout/orgChart1"/>
    <dgm:cxn modelId="{BEBF0D85-E863-414C-BE1A-5DF65F446615}" srcId="{CF6DB974-996A-4606-A23A-EF7684F82CB8}" destId="{CA2AB1AA-D04F-4740-B678-B535AB1D244B}" srcOrd="0" destOrd="0" parTransId="{1F24C560-4E03-4D97-A28C-8D1723E647F2}" sibTransId="{C06A990C-5B2F-4A04-B1CA-6ECB8481FC9E}"/>
    <dgm:cxn modelId="{77C3E6C8-3946-4221-9F67-5CDDA30C3159}" type="presOf" srcId="{A40E7257-69DE-4C65-B0CB-BE50750CB643}" destId="{8C6EA817-3031-4A60-B711-FB95C590742F}" srcOrd="1" destOrd="0" presId="urn:microsoft.com/office/officeart/2005/8/layout/orgChart1"/>
    <dgm:cxn modelId="{0CCE2F8B-CFFF-423F-A416-4300BF70B59F}" type="presOf" srcId="{A40E7257-69DE-4C65-B0CB-BE50750CB643}" destId="{40530013-9F39-4A5D-A98C-09CC4CF56F51}" srcOrd="0" destOrd="0" presId="urn:microsoft.com/office/officeart/2005/8/layout/orgChart1"/>
    <dgm:cxn modelId="{AAD0E38D-DAFC-42DE-8637-9847CC876EA9}" type="presParOf" srcId="{66A634B9-86E6-4B77-82FD-ACA465C86335}" destId="{CC49A829-0A34-4807-A200-D483894CDF4B}" srcOrd="0" destOrd="0" presId="urn:microsoft.com/office/officeart/2005/8/layout/orgChart1"/>
    <dgm:cxn modelId="{54BAF4D8-EF20-43CA-B711-313E3DB07E81}" type="presParOf" srcId="{CC49A829-0A34-4807-A200-D483894CDF4B}" destId="{1D19561F-E464-4A75-9500-32C04A0568C4}" srcOrd="0" destOrd="0" presId="urn:microsoft.com/office/officeart/2005/8/layout/orgChart1"/>
    <dgm:cxn modelId="{5CE6E0E1-16FD-4883-A474-61F730360BC6}" type="presParOf" srcId="{1D19561F-E464-4A75-9500-32C04A0568C4}" destId="{391495C1-E042-436C-89BF-BAC764563E9E}" srcOrd="0" destOrd="0" presId="urn:microsoft.com/office/officeart/2005/8/layout/orgChart1"/>
    <dgm:cxn modelId="{3C812157-F1E2-4828-8D61-6DFD76737469}" type="presParOf" srcId="{1D19561F-E464-4A75-9500-32C04A0568C4}" destId="{B7CC931F-25AB-4EBE-8002-133056AA29D2}" srcOrd="1" destOrd="0" presId="urn:microsoft.com/office/officeart/2005/8/layout/orgChart1"/>
    <dgm:cxn modelId="{1AE9FAD6-1E80-44E1-84D7-00F537DF3AB5}" type="presParOf" srcId="{CC49A829-0A34-4807-A200-D483894CDF4B}" destId="{BF3899CA-BF4C-45AE-97B9-C6395C2C6CF7}" srcOrd="1" destOrd="0" presId="urn:microsoft.com/office/officeart/2005/8/layout/orgChart1"/>
    <dgm:cxn modelId="{35B4F426-958F-4967-92EE-4908AB8A2E20}" type="presParOf" srcId="{BF3899CA-BF4C-45AE-97B9-C6395C2C6CF7}" destId="{D236E99B-5904-402E-B90F-99D47FEA900D}" srcOrd="0" destOrd="0" presId="urn:microsoft.com/office/officeart/2005/8/layout/orgChart1"/>
    <dgm:cxn modelId="{82EBF5BF-3881-4BB9-9AE3-E3DF6277E0F8}" type="presParOf" srcId="{BF3899CA-BF4C-45AE-97B9-C6395C2C6CF7}" destId="{6F97A50D-2459-4EE9-9825-DADD427CBE96}" srcOrd="1" destOrd="0" presId="urn:microsoft.com/office/officeart/2005/8/layout/orgChart1"/>
    <dgm:cxn modelId="{E05CD696-3150-4388-908F-49891C3273F9}" type="presParOf" srcId="{6F97A50D-2459-4EE9-9825-DADD427CBE96}" destId="{FF93D6F8-2F1F-49C0-A4D5-885EC16880FD}" srcOrd="0" destOrd="0" presId="urn:microsoft.com/office/officeart/2005/8/layout/orgChart1"/>
    <dgm:cxn modelId="{32FABA32-BE49-4FD3-B1E1-D4E52F71C19B}" type="presParOf" srcId="{FF93D6F8-2F1F-49C0-A4D5-885EC16880FD}" destId="{40530013-9F39-4A5D-A98C-09CC4CF56F51}" srcOrd="0" destOrd="0" presId="urn:microsoft.com/office/officeart/2005/8/layout/orgChart1"/>
    <dgm:cxn modelId="{1F48A3F1-6CD4-414B-86CF-64CDC9951ACA}" type="presParOf" srcId="{FF93D6F8-2F1F-49C0-A4D5-885EC16880FD}" destId="{8C6EA817-3031-4A60-B711-FB95C590742F}" srcOrd="1" destOrd="0" presId="urn:microsoft.com/office/officeart/2005/8/layout/orgChart1"/>
    <dgm:cxn modelId="{9902C513-2E7E-4685-81F1-DDC599FAEC09}" type="presParOf" srcId="{6F97A50D-2459-4EE9-9825-DADD427CBE96}" destId="{3B2C6CDB-C271-4B10-9F92-AF82FD625198}" srcOrd="1" destOrd="0" presId="urn:microsoft.com/office/officeart/2005/8/layout/orgChart1"/>
    <dgm:cxn modelId="{16AC5C39-1362-495B-B62F-9CAA50F65945}" type="presParOf" srcId="{6F97A50D-2459-4EE9-9825-DADD427CBE96}" destId="{DFFA7C4C-0481-4D39-80BE-06677961E939}" srcOrd="2" destOrd="0" presId="urn:microsoft.com/office/officeart/2005/8/layout/orgChart1"/>
    <dgm:cxn modelId="{3A776A88-503F-428A-9A5D-9D8D0FE4CA27}" type="presParOf" srcId="{BF3899CA-BF4C-45AE-97B9-C6395C2C6CF7}" destId="{2155FCF3-832D-4B58-9E59-19BB83F220F1}" srcOrd="2" destOrd="0" presId="urn:microsoft.com/office/officeart/2005/8/layout/orgChart1"/>
    <dgm:cxn modelId="{D4220CA9-0B87-4F3F-AE09-0CE9D79BB8B2}" type="presParOf" srcId="{BF3899CA-BF4C-45AE-97B9-C6395C2C6CF7}" destId="{DD3DB86A-C6E5-4582-9BEE-EDB99BFE0756}" srcOrd="3" destOrd="0" presId="urn:microsoft.com/office/officeart/2005/8/layout/orgChart1"/>
    <dgm:cxn modelId="{5A79A4BC-6956-4F85-8EE2-ED0859B5554F}" type="presParOf" srcId="{DD3DB86A-C6E5-4582-9BEE-EDB99BFE0756}" destId="{9E1B336E-39A9-4EC5-BA79-3CCDDF025708}" srcOrd="0" destOrd="0" presId="urn:microsoft.com/office/officeart/2005/8/layout/orgChart1"/>
    <dgm:cxn modelId="{AA4E8F15-3092-4413-85F3-F4CAA558871E}" type="presParOf" srcId="{9E1B336E-39A9-4EC5-BA79-3CCDDF025708}" destId="{77BF1ECF-1624-42E5-8439-277D547BF7E2}" srcOrd="0" destOrd="0" presId="urn:microsoft.com/office/officeart/2005/8/layout/orgChart1"/>
    <dgm:cxn modelId="{1DD00B68-4EE2-4C3B-93CF-2B3FFFE1ADFB}" type="presParOf" srcId="{9E1B336E-39A9-4EC5-BA79-3CCDDF025708}" destId="{396C4C5A-AB9E-47AF-800F-C44958481ADC}" srcOrd="1" destOrd="0" presId="urn:microsoft.com/office/officeart/2005/8/layout/orgChart1"/>
    <dgm:cxn modelId="{EC57CA25-FF79-4998-AA32-F6818AA3AF73}" type="presParOf" srcId="{DD3DB86A-C6E5-4582-9BEE-EDB99BFE0756}" destId="{086EEEA9-29BE-4B59-8F70-66240159314E}" srcOrd="1" destOrd="0" presId="urn:microsoft.com/office/officeart/2005/8/layout/orgChart1"/>
    <dgm:cxn modelId="{6E0F5818-BB62-4276-A86B-EA2924709338}" type="presParOf" srcId="{DD3DB86A-C6E5-4582-9BEE-EDB99BFE0756}" destId="{A3F89A12-78E3-460F-B764-9037CA838ADF}" srcOrd="2" destOrd="0" presId="urn:microsoft.com/office/officeart/2005/8/layout/orgChart1"/>
    <dgm:cxn modelId="{5F288F7F-6F9D-42E8-A4B0-0F9CE34664B4}" type="presParOf" srcId="{CC49A829-0A34-4807-A200-D483894CDF4B}" destId="{CB3CB7C3-33C5-4CE3-8E42-186EC11DCBFA}" srcOrd="2" destOrd="0" presId="urn:microsoft.com/office/officeart/2005/8/layout/orgChart1"/>
    <dgm:cxn modelId="{957CB9F5-5DA6-4DE0-95A3-50852F7B055E}" type="presParOf" srcId="{66A634B9-86E6-4B77-82FD-ACA465C86335}" destId="{B98A4041-C2FD-4F1E-B5CE-7C2836E36AD1}" srcOrd="1" destOrd="0" presId="urn:microsoft.com/office/officeart/2005/8/layout/orgChart1"/>
    <dgm:cxn modelId="{7835D9F7-A593-4633-8AF4-8B69BC516A0C}" type="presParOf" srcId="{B98A4041-C2FD-4F1E-B5CE-7C2836E36AD1}" destId="{AA6D0FE9-7529-47F4-BAC4-E395D156E4B9}" srcOrd="0" destOrd="0" presId="urn:microsoft.com/office/officeart/2005/8/layout/orgChart1"/>
    <dgm:cxn modelId="{DF84318C-7361-45A8-8188-95B08D15A44B}" type="presParOf" srcId="{AA6D0FE9-7529-47F4-BAC4-E395D156E4B9}" destId="{C26B4968-BF7B-4578-809C-80C0BC367083}" srcOrd="0" destOrd="0" presId="urn:microsoft.com/office/officeart/2005/8/layout/orgChart1"/>
    <dgm:cxn modelId="{DEF2D6DC-56D9-4729-8775-C65EC4147B19}" type="presParOf" srcId="{AA6D0FE9-7529-47F4-BAC4-E395D156E4B9}" destId="{B5B14708-CBAF-4130-B75C-816919EBA58E}" srcOrd="1" destOrd="0" presId="urn:microsoft.com/office/officeart/2005/8/layout/orgChart1"/>
    <dgm:cxn modelId="{47D4A3DD-C23F-499C-B451-4D561DC89006}" type="presParOf" srcId="{B98A4041-C2FD-4F1E-B5CE-7C2836E36AD1}" destId="{504EC6C8-0536-4F94-AABF-444A1501DF78}" srcOrd="1" destOrd="0" presId="urn:microsoft.com/office/officeart/2005/8/layout/orgChart1"/>
    <dgm:cxn modelId="{CDE07DF3-761E-41EC-9205-D3543D5960B6}" type="presParOf" srcId="{B98A4041-C2FD-4F1E-B5CE-7C2836E36AD1}" destId="{43B32B74-9499-4F99-90B8-28ABB27B4D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66542E-A766-48E9-B26F-2A887753D79E}" type="doc">
      <dgm:prSet loTypeId="urn:microsoft.com/office/officeart/2005/8/layout/hierarchy5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9D252F-80B5-4761-8AFC-56F7B1D6DB92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Действия должника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A8488-4640-4567-A7D2-CD2F3A3C55C7}" type="parTrans" cxnId="{59C222D6-46DB-4BBA-9CA9-9B08C682B85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2D3969-5843-455D-8E07-F3C59E1A7F92}" type="sibTrans" cxnId="{59C222D6-46DB-4BBA-9CA9-9B08C682B85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E6100A-190A-48A8-BDC3-637A62FBF362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передать имущество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BC8EFA-07C9-49F8-9E4F-828CB5A6A2BA}" type="parTrans" cxnId="{83F282B5-8224-4DF7-855C-BDE92E52739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32F93D-81B2-4C03-9AEF-78594284D6C0}" type="sibTrans" cxnId="{83F282B5-8224-4DF7-855C-BDE92E52739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932B56-A6B3-4AF7-9873-7503766662D1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выполнить работу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0F110E-9F58-4767-84E2-982F0559FD66}" type="parTrans" cxnId="{CBA3D322-56B8-4861-832A-48589B1560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081423-C3EC-4812-BCD3-5C9E90C2165E}" type="sibTrans" cxnId="{CBA3D322-56B8-4861-832A-48589B1560C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C0CB98-FD2E-4E15-8341-94595118567A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оказать услугу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F5476F-6BC9-4466-B7B0-76A360E62DD3}" type="parTrans" cxnId="{0657751E-0BCB-4EB9-8EFC-9DEB39AA826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06C8CE-5D6D-4387-8B90-2582D55A40CB}" type="sibTrans" cxnId="{0657751E-0BCB-4EB9-8EFC-9DEB39AA826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838F5F-2513-45FC-A5DC-3A6FEA1704C9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уплатить деньги и др.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4D4FD-3B83-4F79-AA9A-DDF489FFB0FA}" type="parTrans" cxnId="{8E343827-6CE2-4D18-AD29-51C70A34188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71C5BC-70A0-4290-A341-90DC115B4A12}" type="sibTrans" cxnId="{8E343827-6CE2-4D18-AD29-51C70A34188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F3D9D9-6915-4393-91AA-66D17AF48969}" type="pres">
      <dgm:prSet presAssocID="{A466542E-A766-48E9-B26F-2A887753D79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DF4AC0B-9A84-4423-A8DC-1279673D19F7}" type="pres">
      <dgm:prSet presAssocID="{A466542E-A766-48E9-B26F-2A887753D79E}" presName="hierFlow" presStyleCnt="0"/>
      <dgm:spPr/>
    </dgm:pt>
    <dgm:pt modelId="{6E7F3096-F487-44A5-B062-87E3FAEC5905}" type="pres">
      <dgm:prSet presAssocID="{A466542E-A766-48E9-B26F-2A887753D79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3FDBDFA-B282-4E66-974A-DF6EEFD192B8}" type="pres">
      <dgm:prSet presAssocID="{3D9D252F-80B5-4761-8AFC-56F7B1D6DB92}" presName="Name17" presStyleCnt="0"/>
      <dgm:spPr/>
    </dgm:pt>
    <dgm:pt modelId="{8A4F313C-6303-4623-ABEA-9E9BC655DAFC}" type="pres">
      <dgm:prSet presAssocID="{3D9D252F-80B5-4761-8AFC-56F7B1D6DB92}" presName="level1Shape" presStyleLbl="node0" presStyleIdx="0" presStyleCnt="1">
        <dgm:presLayoutVars>
          <dgm:chPref val="3"/>
        </dgm:presLayoutVars>
      </dgm:prSet>
      <dgm:spPr/>
    </dgm:pt>
    <dgm:pt modelId="{8717BB26-A359-42DE-B4C4-AA1A97349950}" type="pres">
      <dgm:prSet presAssocID="{3D9D252F-80B5-4761-8AFC-56F7B1D6DB92}" presName="hierChild2" presStyleCnt="0"/>
      <dgm:spPr/>
    </dgm:pt>
    <dgm:pt modelId="{787C2854-0CBC-4733-B592-51E4CF3B3E9F}" type="pres">
      <dgm:prSet presAssocID="{26BC8EFA-07C9-49F8-9E4F-828CB5A6A2BA}" presName="Name25" presStyleLbl="parChTrans1D2" presStyleIdx="0" presStyleCnt="4"/>
      <dgm:spPr/>
    </dgm:pt>
    <dgm:pt modelId="{55906023-58DD-4051-A517-D6480E4E8F1C}" type="pres">
      <dgm:prSet presAssocID="{26BC8EFA-07C9-49F8-9E4F-828CB5A6A2BA}" presName="connTx" presStyleLbl="parChTrans1D2" presStyleIdx="0" presStyleCnt="4"/>
      <dgm:spPr/>
    </dgm:pt>
    <dgm:pt modelId="{BA8EE164-DBF6-40EA-8E47-156C672A8395}" type="pres">
      <dgm:prSet presAssocID="{E9E6100A-190A-48A8-BDC3-637A62FBF362}" presName="Name30" presStyleCnt="0"/>
      <dgm:spPr/>
    </dgm:pt>
    <dgm:pt modelId="{CB53147D-1112-4F8F-BE2A-2C3D2FC80D88}" type="pres">
      <dgm:prSet presAssocID="{E9E6100A-190A-48A8-BDC3-637A62FBF362}" presName="level2Shape" presStyleLbl="node2" presStyleIdx="0" presStyleCnt="4"/>
      <dgm:spPr/>
    </dgm:pt>
    <dgm:pt modelId="{1935C922-F13B-4A9C-8F11-BF98D6826B2E}" type="pres">
      <dgm:prSet presAssocID="{E9E6100A-190A-48A8-BDC3-637A62FBF362}" presName="hierChild3" presStyleCnt="0"/>
      <dgm:spPr/>
    </dgm:pt>
    <dgm:pt modelId="{047883AA-0238-49F9-9EDE-91BDF428FFC2}" type="pres">
      <dgm:prSet presAssocID="{C00F110E-9F58-4767-84E2-982F0559FD66}" presName="Name25" presStyleLbl="parChTrans1D2" presStyleIdx="1" presStyleCnt="4"/>
      <dgm:spPr/>
    </dgm:pt>
    <dgm:pt modelId="{5B7DE445-BCD8-47A7-A01D-15DF79E5954A}" type="pres">
      <dgm:prSet presAssocID="{C00F110E-9F58-4767-84E2-982F0559FD66}" presName="connTx" presStyleLbl="parChTrans1D2" presStyleIdx="1" presStyleCnt="4"/>
      <dgm:spPr/>
    </dgm:pt>
    <dgm:pt modelId="{B1B03BD0-229B-45AC-A73B-7DB4B02D91D0}" type="pres">
      <dgm:prSet presAssocID="{AB932B56-A6B3-4AF7-9873-7503766662D1}" presName="Name30" presStyleCnt="0"/>
      <dgm:spPr/>
    </dgm:pt>
    <dgm:pt modelId="{86D77F0B-73FE-475C-B68F-007DF3E9253E}" type="pres">
      <dgm:prSet presAssocID="{AB932B56-A6B3-4AF7-9873-7503766662D1}" presName="level2Shape" presStyleLbl="node2" presStyleIdx="1" presStyleCnt="4"/>
      <dgm:spPr/>
    </dgm:pt>
    <dgm:pt modelId="{4B5D5948-FED8-4B0B-9850-85FE8B7ED504}" type="pres">
      <dgm:prSet presAssocID="{AB932B56-A6B3-4AF7-9873-7503766662D1}" presName="hierChild3" presStyleCnt="0"/>
      <dgm:spPr/>
    </dgm:pt>
    <dgm:pt modelId="{1539B09F-8159-4A62-8A59-D31F675EA5F3}" type="pres">
      <dgm:prSet presAssocID="{6FF5476F-6BC9-4466-B7B0-76A360E62DD3}" presName="Name25" presStyleLbl="parChTrans1D2" presStyleIdx="2" presStyleCnt="4"/>
      <dgm:spPr/>
    </dgm:pt>
    <dgm:pt modelId="{2206BAC2-01FD-44B0-BF21-C92F60F4396A}" type="pres">
      <dgm:prSet presAssocID="{6FF5476F-6BC9-4466-B7B0-76A360E62DD3}" presName="connTx" presStyleLbl="parChTrans1D2" presStyleIdx="2" presStyleCnt="4"/>
      <dgm:spPr/>
    </dgm:pt>
    <dgm:pt modelId="{86C709F5-6150-4984-8860-7194A4C682F9}" type="pres">
      <dgm:prSet presAssocID="{ADC0CB98-FD2E-4E15-8341-94595118567A}" presName="Name30" presStyleCnt="0"/>
      <dgm:spPr/>
    </dgm:pt>
    <dgm:pt modelId="{6C5602DC-CDB7-4002-8BEB-43CF90848A15}" type="pres">
      <dgm:prSet presAssocID="{ADC0CB98-FD2E-4E15-8341-94595118567A}" presName="level2Shape" presStyleLbl="node2" presStyleIdx="2" presStyleCnt="4"/>
      <dgm:spPr/>
    </dgm:pt>
    <dgm:pt modelId="{A254D298-6082-4E97-8EA4-9CCE8408E354}" type="pres">
      <dgm:prSet presAssocID="{ADC0CB98-FD2E-4E15-8341-94595118567A}" presName="hierChild3" presStyleCnt="0"/>
      <dgm:spPr/>
    </dgm:pt>
    <dgm:pt modelId="{01E0E0C0-BEF5-41B5-9167-6A140A1D5859}" type="pres">
      <dgm:prSet presAssocID="{6B94D4FD-3B83-4F79-AA9A-DDF489FFB0FA}" presName="Name25" presStyleLbl="parChTrans1D2" presStyleIdx="3" presStyleCnt="4"/>
      <dgm:spPr/>
    </dgm:pt>
    <dgm:pt modelId="{A038CADD-32C2-4ECA-B29C-E3A18D2BDE92}" type="pres">
      <dgm:prSet presAssocID="{6B94D4FD-3B83-4F79-AA9A-DDF489FFB0FA}" presName="connTx" presStyleLbl="parChTrans1D2" presStyleIdx="3" presStyleCnt="4"/>
      <dgm:spPr/>
    </dgm:pt>
    <dgm:pt modelId="{5C9048DD-AFCF-4B25-9D33-8E985778E256}" type="pres">
      <dgm:prSet presAssocID="{A7838F5F-2513-45FC-A5DC-3A6FEA1704C9}" presName="Name30" presStyleCnt="0"/>
      <dgm:spPr/>
    </dgm:pt>
    <dgm:pt modelId="{2D809F09-9C0D-4038-BD07-70C24CB3C383}" type="pres">
      <dgm:prSet presAssocID="{A7838F5F-2513-45FC-A5DC-3A6FEA1704C9}" presName="level2Shape" presStyleLbl="node2" presStyleIdx="3" presStyleCnt="4"/>
      <dgm:spPr/>
    </dgm:pt>
    <dgm:pt modelId="{2E97BDE4-2415-4586-84AE-726EBEFF47E8}" type="pres">
      <dgm:prSet presAssocID="{A7838F5F-2513-45FC-A5DC-3A6FEA1704C9}" presName="hierChild3" presStyleCnt="0"/>
      <dgm:spPr/>
    </dgm:pt>
    <dgm:pt modelId="{0FBEC8D0-911B-4F70-A4E6-30B9F258A967}" type="pres">
      <dgm:prSet presAssocID="{A466542E-A766-48E9-B26F-2A887753D79E}" presName="bgShapesFlow" presStyleCnt="0"/>
      <dgm:spPr/>
    </dgm:pt>
  </dgm:ptLst>
  <dgm:cxnLst>
    <dgm:cxn modelId="{61A08E91-0D65-44DB-80C9-CBC36F52C3AF}" type="presOf" srcId="{26BC8EFA-07C9-49F8-9E4F-828CB5A6A2BA}" destId="{55906023-58DD-4051-A517-D6480E4E8F1C}" srcOrd="1" destOrd="0" presId="urn:microsoft.com/office/officeart/2005/8/layout/hierarchy5"/>
    <dgm:cxn modelId="{3855A6E3-C6BF-42C3-B47C-771CA6F76033}" type="presOf" srcId="{AB932B56-A6B3-4AF7-9873-7503766662D1}" destId="{86D77F0B-73FE-475C-B68F-007DF3E9253E}" srcOrd="0" destOrd="0" presId="urn:microsoft.com/office/officeart/2005/8/layout/hierarchy5"/>
    <dgm:cxn modelId="{67C3099F-FCA8-432D-9EC0-72ED80C3DFB0}" type="presOf" srcId="{C00F110E-9F58-4767-84E2-982F0559FD66}" destId="{047883AA-0238-49F9-9EDE-91BDF428FFC2}" srcOrd="0" destOrd="0" presId="urn:microsoft.com/office/officeart/2005/8/layout/hierarchy5"/>
    <dgm:cxn modelId="{8DD130D9-B6BD-47CF-8186-6F479BEBA4CD}" type="presOf" srcId="{6FF5476F-6BC9-4466-B7B0-76A360E62DD3}" destId="{1539B09F-8159-4A62-8A59-D31F675EA5F3}" srcOrd="0" destOrd="0" presId="urn:microsoft.com/office/officeart/2005/8/layout/hierarchy5"/>
    <dgm:cxn modelId="{1208661B-74FB-4919-A6A0-BF6A5FC51429}" type="presOf" srcId="{6B94D4FD-3B83-4F79-AA9A-DDF489FFB0FA}" destId="{01E0E0C0-BEF5-41B5-9167-6A140A1D5859}" srcOrd="0" destOrd="0" presId="urn:microsoft.com/office/officeart/2005/8/layout/hierarchy5"/>
    <dgm:cxn modelId="{EF1247F4-7ECE-40E5-8DAA-8AB8A21EE18B}" type="presOf" srcId="{A466542E-A766-48E9-B26F-2A887753D79E}" destId="{64F3D9D9-6915-4393-91AA-66D17AF48969}" srcOrd="0" destOrd="0" presId="urn:microsoft.com/office/officeart/2005/8/layout/hierarchy5"/>
    <dgm:cxn modelId="{59C222D6-46DB-4BBA-9CA9-9B08C682B85A}" srcId="{A466542E-A766-48E9-B26F-2A887753D79E}" destId="{3D9D252F-80B5-4761-8AFC-56F7B1D6DB92}" srcOrd="0" destOrd="0" parTransId="{112A8488-4640-4567-A7D2-CD2F3A3C55C7}" sibTransId="{9A2D3969-5843-455D-8E07-F3C59E1A7F92}"/>
    <dgm:cxn modelId="{83F282B5-8224-4DF7-855C-BDE92E52739D}" srcId="{3D9D252F-80B5-4761-8AFC-56F7B1D6DB92}" destId="{E9E6100A-190A-48A8-BDC3-637A62FBF362}" srcOrd="0" destOrd="0" parTransId="{26BC8EFA-07C9-49F8-9E4F-828CB5A6A2BA}" sibTransId="{D332F93D-81B2-4C03-9AEF-78594284D6C0}"/>
    <dgm:cxn modelId="{CE3E1ACD-3400-4DBC-A2C3-BF4996A65D03}" type="presOf" srcId="{ADC0CB98-FD2E-4E15-8341-94595118567A}" destId="{6C5602DC-CDB7-4002-8BEB-43CF90848A15}" srcOrd="0" destOrd="0" presId="urn:microsoft.com/office/officeart/2005/8/layout/hierarchy5"/>
    <dgm:cxn modelId="{A938A74A-BE78-43E4-A92F-37B6D74D2481}" type="presOf" srcId="{3D9D252F-80B5-4761-8AFC-56F7B1D6DB92}" destId="{8A4F313C-6303-4623-ABEA-9E9BC655DAFC}" srcOrd="0" destOrd="0" presId="urn:microsoft.com/office/officeart/2005/8/layout/hierarchy5"/>
    <dgm:cxn modelId="{8E343827-6CE2-4D18-AD29-51C70A341884}" srcId="{3D9D252F-80B5-4761-8AFC-56F7B1D6DB92}" destId="{A7838F5F-2513-45FC-A5DC-3A6FEA1704C9}" srcOrd="3" destOrd="0" parTransId="{6B94D4FD-3B83-4F79-AA9A-DDF489FFB0FA}" sibTransId="{3171C5BC-70A0-4290-A341-90DC115B4A12}"/>
    <dgm:cxn modelId="{BBFFC307-312D-4891-BF96-01DFE427EB7C}" type="presOf" srcId="{6FF5476F-6BC9-4466-B7B0-76A360E62DD3}" destId="{2206BAC2-01FD-44B0-BF21-C92F60F4396A}" srcOrd="1" destOrd="0" presId="urn:microsoft.com/office/officeart/2005/8/layout/hierarchy5"/>
    <dgm:cxn modelId="{B614ACD8-FA55-4418-ABC8-DBA7CED6BA13}" type="presOf" srcId="{A7838F5F-2513-45FC-A5DC-3A6FEA1704C9}" destId="{2D809F09-9C0D-4038-BD07-70C24CB3C383}" srcOrd="0" destOrd="0" presId="urn:microsoft.com/office/officeart/2005/8/layout/hierarchy5"/>
    <dgm:cxn modelId="{0657751E-0BCB-4EB9-8EFC-9DEB39AA8262}" srcId="{3D9D252F-80B5-4761-8AFC-56F7B1D6DB92}" destId="{ADC0CB98-FD2E-4E15-8341-94595118567A}" srcOrd="2" destOrd="0" parTransId="{6FF5476F-6BC9-4466-B7B0-76A360E62DD3}" sibTransId="{E906C8CE-5D6D-4387-8B90-2582D55A40CB}"/>
    <dgm:cxn modelId="{4ABE10C0-6790-4CA6-A535-9AFF9FBC23EB}" type="presOf" srcId="{E9E6100A-190A-48A8-BDC3-637A62FBF362}" destId="{CB53147D-1112-4F8F-BE2A-2C3D2FC80D88}" srcOrd="0" destOrd="0" presId="urn:microsoft.com/office/officeart/2005/8/layout/hierarchy5"/>
    <dgm:cxn modelId="{572AC19B-E775-4593-BFAB-B6DEDE0E7ADB}" type="presOf" srcId="{6B94D4FD-3B83-4F79-AA9A-DDF489FFB0FA}" destId="{A038CADD-32C2-4ECA-B29C-E3A18D2BDE92}" srcOrd="1" destOrd="0" presId="urn:microsoft.com/office/officeart/2005/8/layout/hierarchy5"/>
    <dgm:cxn modelId="{72AF8D8F-E53B-4E1F-A179-C417E8C2BAC7}" type="presOf" srcId="{26BC8EFA-07C9-49F8-9E4F-828CB5A6A2BA}" destId="{787C2854-0CBC-4733-B592-51E4CF3B3E9F}" srcOrd="0" destOrd="0" presId="urn:microsoft.com/office/officeart/2005/8/layout/hierarchy5"/>
    <dgm:cxn modelId="{1F878E40-E0A0-4960-AB15-9038F2DBECFE}" type="presOf" srcId="{C00F110E-9F58-4767-84E2-982F0559FD66}" destId="{5B7DE445-BCD8-47A7-A01D-15DF79E5954A}" srcOrd="1" destOrd="0" presId="urn:microsoft.com/office/officeart/2005/8/layout/hierarchy5"/>
    <dgm:cxn modelId="{CBA3D322-56B8-4861-832A-48589B1560C4}" srcId="{3D9D252F-80B5-4761-8AFC-56F7B1D6DB92}" destId="{AB932B56-A6B3-4AF7-9873-7503766662D1}" srcOrd="1" destOrd="0" parTransId="{C00F110E-9F58-4767-84E2-982F0559FD66}" sibTransId="{A1081423-C3EC-4812-BCD3-5C9E90C2165E}"/>
    <dgm:cxn modelId="{F011209D-2997-4044-A577-305B58FE3754}" type="presParOf" srcId="{64F3D9D9-6915-4393-91AA-66D17AF48969}" destId="{4DF4AC0B-9A84-4423-A8DC-1279673D19F7}" srcOrd="0" destOrd="0" presId="urn:microsoft.com/office/officeart/2005/8/layout/hierarchy5"/>
    <dgm:cxn modelId="{18EEC405-0617-4C2A-B3AA-67D81C46A425}" type="presParOf" srcId="{4DF4AC0B-9A84-4423-A8DC-1279673D19F7}" destId="{6E7F3096-F487-44A5-B062-87E3FAEC5905}" srcOrd="0" destOrd="0" presId="urn:microsoft.com/office/officeart/2005/8/layout/hierarchy5"/>
    <dgm:cxn modelId="{84861A8B-3BE8-41AD-A5A5-5C1D5F42FAB7}" type="presParOf" srcId="{6E7F3096-F487-44A5-B062-87E3FAEC5905}" destId="{F3FDBDFA-B282-4E66-974A-DF6EEFD192B8}" srcOrd="0" destOrd="0" presId="urn:microsoft.com/office/officeart/2005/8/layout/hierarchy5"/>
    <dgm:cxn modelId="{00293CE7-E0B9-4CF8-B3FB-BCC06EC3C633}" type="presParOf" srcId="{F3FDBDFA-B282-4E66-974A-DF6EEFD192B8}" destId="{8A4F313C-6303-4623-ABEA-9E9BC655DAFC}" srcOrd="0" destOrd="0" presId="urn:microsoft.com/office/officeart/2005/8/layout/hierarchy5"/>
    <dgm:cxn modelId="{4C14C0CD-9E08-4415-A06C-B5B90721FB0C}" type="presParOf" srcId="{F3FDBDFA-B282-4E66-974A-DF6EEFD192B8}" destId="{8717BB26-A359-42DE-B4C4-AA1A97349950}" srcOrd="1" destOrd="0" presId="urn:microsoft.com/office/officeart/2005/8/layout/hierarchy5"/>
    <dgm:cxn modelId="{083009AD-27DB-4D6C-9BDC-3DFA7DAE61AD}" type="presParOf" srcId="{8717BB26-A359-42DE-B4C4-AA1A97349950}" destId="{787C2854-0CBC-4733-B592-51E4CF3B3E9F}" srcOrd="0" destOrd="0" presId="urn:microsoft.com/office/officeart/2005/8/layout/hierarchy5"/>
    <dgm:cxn modelId="{2F4AED53-C16B-4E58-8027-923B10F15698}" type="presParOf" srcId="{787C2854-0CBC-4733-B592-51E4CF3B3E9F}" destId="{55906023-58DD-4051-A517-D6480E4E8F1C}" srcOrd="0" destOrd="0" presId="urn:microsoft.com/office/officeart/2005/8/layout/hierarchy5"/>
    <dgm:cxn modelId="{31A48FED-1291-4F35-8C7C-20493BA82DB2}" type="presParOf" srcId="{8717BB26-A359-42DE-B4C4-AA1A97349950}" destId="{BA8EE164-DBF6-40EA-8E47-156C672A8395}" srcOrd="1" destOrd="0" presId="urn:microsoft.com/office/officeart/2005/8/layout/hierarchy5"/>
    <dgm:cxn modelId="{B6A4E13F-453A-45BF-A280-932FFE03D519}" type="presParOf" srcId="{BA8EE164-DBF6-40EA-8E47-156C672A8395}" destId="{CB53147D-1112-4F8F-BE2A-2C3D2FC80D88}" srcOrd="0" destOrd="0" presId="urn:microsoft.com/office/officeart/2005/8/layout/hierarchy5"/>
    <dgm:cxn modelId="{C6E7F36D-D2DD-4E7E-8F8D-FF12DB59A3A7}" type="presParOf" srcId="{BA8EE164-DBF6-40EA-8E47-156C672A8395}" destId="{1935C922-F13B-4A9C-8F11-BF98D6826B2E}" srcOrd="1" destOrd="0" presId="urn:microsoft.com/office/officeart/2005/8/layout/hierarchy5"/>
    <dgm:cxn modelId="{3222EBBC-FBBD-4C39-B637-C3970E79AA66}" type="presParOf" srcId="{8717BB26-A359-42DE-B4C4-AA1A97349950}" destId="{047883AA-0238-49F9-9EDE-91BDF428FFC2}" srcOrd="2" destOrd="0" presId="urn:microsoft.com/office/officeart/2005/8/layout/hierarchy5"/>
    <dgm:cxn modelId="{D4524686-EE5C-48DE-901E-8712E4BA2467}" type="presParOf" srcId="{047883AA-0238-49F9-9EDE-91BDF428FFC2}" destId="{5B7DE445-BCD8-47A7-A01D-15DF79E5954A}" srcOrd="0" destOrd="0" presId="urn:microsoft.com/office/officeart/2005/8/layout/hierarchy5"/>
    <dgm:cxn modelId="{EC8B6F04-2116-4C88-94FA-96CE1F87F839}" type="presParOf" srcId="{8717BB26-A359-42DE-B4C4-AA1A97349950}" destId="{B1B03BD0-229B-45AC-A73B-7DB4B02D91D0}" srcOrd="3" destOrd="0" presId="urn:microsoft.com/office/officeart/2005/8/layout/hierarchy5"/>
    <dgm:cxn modelId="{AA86954E-8050-4943-90DC-B15830C7D0C7}" type="presParOf" srcId="{B1B03BD0-229B-45AC-A73B-7DB4B02D91D0}" destId="{86D77F0B-73FE-475C-B68F-007DF3E9253E}" srcOrd="0" destOrd="0" presId="urn:microsoft.com/office/officeart/2005/8/layout/hierarchy5"/>
    <dgm:cxn modelId="{8CDB349B-A462-42A5-8827-1F10D5DDBB22}" type="presParOf" srcId="{B1B03BD0-229B-45AC-A73B-7DB4B02D91D0}" destId="{4B5D5948-FED8-4B0B-9850-85FE8B7ED504}" srcOrd="1" destOrd="0" presId="urn:microsoft.com/office/officeart/2005/8/layout/hierarchy5"/>
    <dgm:cxn modelId="{830B0ADF-46B5-4168-AF7F-84F94FDDC349}" type="presParOf" srcId="{8717BB26-A359-42DE-B4C4-AA1A97349950}" destId="{1539B09F-8159-4A62-8A59-D31F675EA5F3}" srcOrd="4" destOrd="0" presId="urn:microsoft.com/office/officeart/2005/8/layout/hierarchy5"/>
    <dgm:cxn modelId="{DE0A236C-CE05-4F56-95D2-F05973B837D6}" type="presParOf" srcId="{1539B09F-8159-4A62-8A59-D31F675EA5F3}" destId="{2206BAC2-01FD-44B0-BF21-C92F60F4396A}" srcOrd="0" destOrd="0" presId="urn:microsoft.com/office/officeart/2005/8/layout/hierarchy5"/>
    <dgm:cxn modelId="{B8716930-6458-45C0-95C3-EE404077847D}" type="presParOf" srcId="{8717BB26-A359-42DE-B4C4-AA1A97349950}" destId="{86C709F5-6150-4984-8860-7194A4C682F9}" srcOrd="5" destOrd="0" presId="urn:microsoft.com/office/officeart/2005/8/layout/hierarchy5"/>
    <dgm:cxn modelId="{2274126E-4BA9-4BA4-B087-7CBB0B160705}" type="presParOf" srcId="{86C709F5-6150-4984-8860-7194A4C682F9}" destId="{6C5602DC-CDB7-4002-8BEB-43CF90848A15}" srcOrd="0" destOrd="0" presId="urn:microsoft.com/office/officeart/2005/8/layout/hierarchy5"/>
    <dgm:cxn modelId="{6C6C6910-7D41-48EC-817C-AB0E6B4CFE01}" type="presParOf" srcId="{86C709F5-6150-4984-8860-7194A4C682F9}" destId="{A254D298-6082-4E97-8EA4-9CCE8408E354}" srcOrd="1" destOrd="0" presId="urn:microsoft.com/office/officeart/2005/8/layout/hierarchy5"/>
    <dgm:cxn modelId="{F3A5ED3C-F2F8-4B52-9C47-B53B50E2B32C}" type="presParOf" srcId="{8717BB26-A359-42DE-B4C4-AA1A97349950}" destId="{01E0E0C0-BEF5-41B5-9167-6A140A1D5859}" srcOrd="6" destOrd="0" presId="urn:microsoft.com/office/officeart/2005/8/layout/hierarchy5"/>
    <dgm:cxn modelId="{62950FF4-6F09-411A-81E2-64798ABF01CD}" type="presParOf" srcId="{01E0E0C0-BEF5-41B5-9167-6A140A1D5859}" destId="{A038CADD-32C2-4ECA-B29C-E3A18D2BDE92}" srcOrd="0" destOrd="0" presId="urn:microsoft.com/office/officeart/2005/8/layout/hierarchy5"/>
    <dgm:cxn modelId="{F4F57848-A743-41AE-B799-242B2670B1D6}" type="presParOf" srcId="{8717BB26-A359-42DE-B4C4-AA1A97349950}" destId="{5C9048DD-AFCF-4B25-9D33-8E985778E256}" srcOrd="7" destOrd="0" presId="urn:microsoft.com/office/officeart/2005/8/layout/hierarchy5"/>
    <dgm:cxn modelId="{C704F79E-3E94-4330-BFE9-2CF682EEAB23}" type="presParOf" srcId="{5C9048DD-AFCF-4B25-9D33-8E985778E256}" destId="{2D809F09-9C0D-4038-BD07-70C24CB3C383}" srcOrd="0" destOrd="0" presId="urn:microsoft.com/office/officeart/2005/8/layout/hierarchy5"/>
    <dgm:cxn modelId="{96F03ADD-A3DB-410F-A3F5-43D5FD362853}" type="presParOf" srcId="{5C9048DD-AFCF-4B25-9D33-8E985778E256}" destId="{2E97BDE4-2415-4586-84AE-726EBEFF47E8}" srcOrd="1" destOrd="0" presId="urn:microsoft.com/office/officeart/2005/8/layout/hierarchy5"/>
    <dgm:cxn modelId="{F4039538-EF01-4852-890A-53D22D08F5FD}" type="presParOf" srcId="{64F3D9D9-6915-4393-91AA-66D17AF48969}" destId="{0FBEC8D0-911B-4F70-A4E6-30B9F258A96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FD983F-34BE-487A-AE3C-FCCD385436D8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1C42221-8D50-4FD4-BC7B-BDDCB0C81D69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Активная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7F4402-FDBF-47CC-BDAF-F233095DF297}" type="parTrans" cxnId="{26E51330-E703-471C-9797-68FD2B1A3F0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6F306D-9A06-4AA2-8137-9E0D31BD2A45}" type="sibTrans" cxnId="{26E51330-E703-471C-9797-68FD2B1A3F0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338A-1785-4358-BBDB-278E5A87C118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участие на стороне кредитора нескольких лиц при одном должнике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93D824-16D7-464C-8071-CC3022849045}" type="parTrans" cxnId="{08DEF552-C74C-4507-ADC5-0884E6E6FC4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978D49-3304-4327-BF6C-AD692403BB22}" type="sibTrans" cxnId="{08DEF552-C74C-4507-ADC5-0884E6E6FC4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9B029-48E0-4A22-A1A9-119022A8F187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Пассивная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B19E5E-6DCE-40AC-B782-6E50EC255727}" type="parTrans" cxnId="{51646D1C-816D-459E-96B5-8B6CA87320C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50D6A1-8B63-4D65-83EA-1F826B8FADA3}" type="sibTrans" cxnId="{51646D1C-816D-459E-96B5-8B6CA87320C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7A43E2-F26C-46CF-8881-BB5B8E86D102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участие на стороне должника нескольких лиц при одном кредиторе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C2A7CB-621A-4BB3-9C22-2422B3AAE4BE}" type="parTrans" cxnId="{38D42A8F-6EF1-414F-ABAB-1526C6E9B31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4233E0-EC82-42C9-B89B-1D572A5490CB}" type="sibTrans" cxnId="{38D42A8F-6EF1-414F-ABAB-1526C6E9B31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11E85-BE56-48BC-884F-9D90789B9ECB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Смешанная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D3D19B-CFCF-4B62-AA48-C1B232240CDE}" type="parTrans" cxnId="{5F159104-72B9-4306-8EE1-5BEED128FEB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CB7178-AA92-4CE7-A85B-647347EDE5A5}" type="sibTrans" cxnId="{5F159104-72B9-4306-8EE1-5BEED128FEB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31C8F2-574E-493B-85AE-50CF3EA4D07C}" type="pres">
      <dgm:prSet presAssocID="{4CFD983F-34BE-487A-AE3C-FCCD385436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E4AECA-0724-4276-90DF-7146D9CE8216}" type="pres">
      <dgm:prSet presAssocID="{21C42221-8D50-4FD4-BC7B-BDDCB0C81D69}" presName="hierRoot1" presStyleCnt="0">
        <dgm:presLayoutVars>
          <dgm:hierBranch val="init"/>
        </dgm:presLayoutVars>
      </dgm:prSet>
      <dgm:spPr/>
    </dgm:pt>
    <dgm:pt modelId="{AF323461-F850-4D21-86AA-C6A03B70AC76}" type="pres">
      <dgm:prSet presAssocID="{21C42221-8D50-4FD4-BC7B-BDDCB0C81D69}" presName="rootComposite1" presStyleCnt="0"/>
      <dgm:spPr/>
    </dgm:pt>
    <dgm:pt modelId="{8E2C4885-080D-491F-AB2C-B09CB0B61984}" type="pres">
      <dgm:prSet presAssocID="{21C42221-8D50-4FD4-BC7B-BDDCB0C81D69}" presName="rootText1" presStyleLbl="node0" presStyleIdx="0" presStyleCnt="3">
        <dgm:presLayoutVars>
          <dgm:chMax/>
          <dgm:chPref val="3"/>
        </dgm:presLayoutVars>
      </dgm:prSet>
      <dgm:spPr/>
    </dgm:pt>
    <dgm:pt modelId="{0ADF3C76-E7F9-4D67-BCD7-B561AD3FABE8}" type="pres">
      <dgm:prSet presAssocID="{21C42221-8D50-4FD4-BC7B-BDDCB0C81D69}" presName="titleText1" presStyleLbl="fgAcc0" presStyleIdx="0" presStyleCnt="3">
        <dgm:presLayoutVars>
          <dgm:chMax val="0"/>
          <dgm:chPref val="0"/>
        </dgm:presLayoutVars>
      </dgm:prSet>
      <dgm:spPr/>
    </dgm:pt>
    <dgm:pt modelId="{32E4B914-78F0-4A1A-A9A2-524EA98BEBD7}" type="pres">
      <dgm:prSet presAssocID="{21C42221-8D50-4FD4-BC7B-BDDCB0C81D69}" presName="rootConnector1" presStyleLbl="node1" presStyleIdx="0" presStyleCnt="2"/>
      <dgm:spPr/>
    </dgm:pt>
    <dgm:pt modelId="{C99F0203-4743-4A5F-8C4E-00962BCF5053}" type="pres">
      <dgm:prSet presAssocID="{21C42221-8D50-4FD4-BC7B-BDDCB0C81D69}" presName="hierChild2" presStyleCnt="0"/>
      <dgm:spPr/>
    </dgm:pt>
    <dgm:pt modelId="{F391C8F6-4157-4993-972F-74582CC7CB94}" type="pres">
      <dgm:prSet presAssocID="{D193D824-16D7-464C-8071-CC3022849045}" presName="Name37" presStyleLbl="parChTrans1D2" presStyleIdx="0" presStyleCnt="2"/>
      <dgm:spPr/>
    </dgm:pt>
    <dgm:pt modelId="{BE44F566-3840-459F-863C-552FF5D0C74B}" type="pres">
      <dgm:prSet presAssocID="{3313338A-1785-4358-BBDB-278E5A87C118}" presName="hierRoot2" presStyleCnt="0">
        <dgm:presLayoutVars>
          <dgm:hierBranch val="init"/>
        </dgm:presLayoutVars>
      </dgm:prSet>
      <dgm:spPr/>
    </dgm:pt>
    <dgm:pt modelId="{36A0078F-7D7B-456E-96B8-614A1D6C69EC}" type="pres">
      <dgm:prSet presAssocID="{3313338A-1785-4358-BBDB-278E5A87C118}" presName="rootComposite" presStyleCnt="0"/>
      <dgm:spPr/>
    </dgm:pt>
    <dgm:pt modelId="{986BA672-01F0-4901-874A-DA0033A09983}" type="pres">
      <dgm:prSet presAssocID="{3313338A-1785-4358-BBDB-278E5A87C118}" presName="rootText" presStyleLbl="node1" presStyleIdx="0" presStyleCnt="2">
        <dgm:presLayoutVars>
          <dgm:chMax/>
          <dgm:chPref val="3"/>
        </dgm:presLayoutVars>
      </dgm:prSet>
      <dgm:spPr/>
    </dgm:pt>
    <dgm:pt modelId="{53BA4163-46AD-471C-A64A-4313E8840265}" type="pres">
      <dgm:prSet presAssocID="{3313338A-1785-4358-BBDB-278E5A87C118}" presName="titleText2" presStyleLbl="fgAcc1" presStyleIdx="0" presStyleCnt="2">
        <dgm:presLayoutVars>
          <dgm:chMax val="0"/>
          <dgm:chPref val="0"/>
        </dgm:presLayoutVars>
      </dgm:prSet>
      <dgm:spPr/>
    </dgm:pt>
    <dgm:pt modelId="{8EA71ECE-DE99-4386-A98E-1F2696ED7877}" type="pres">
      <dgm:prSet presAssocID="{3313338A-1785-4358-BBDB-278E5A87C118}" presName="rootConnector" presStyleLbl="node2" presStyleIdx="0" presStyleCnt="0"/>
      <dgm:spPr/>
    </dgm:pt>
    <dgm:pt modelId="{F5DDE140-8DD2-49F5-B39A-F32718BC892E}" type="pres">
      <dgm:prSet presAssocID="{3313338A-1785-4358-BBDB-278E5A87C118}" presName="hierChild4" presStyleCnt="0"/>
      <dgm:spPr/>
    </dgm:pt>
    <dgm:pt modelId="{62332540-4874-49AE-B6F9-4C2444A6B4D9}" type="pres">
      <dgm:prSet presAssocID="{3313338A-1785-4358-BBDB-278E5A87C118}" presName="hierChild5" presStyleCnt="0"/>
      <dgm:spPr/>
    </dgm:pt>
    <dgm:pt modelId="{C1DFA1EA-7704-4C7A-8BA3-B6530ECFC848}" type="pres">
      <dgm:prSet presAssocID="{21C42221-8D50-4FD4-BC7B-BDDCB0C81D69}" presName="hierChild3" presStyleCnt="0"/>
      <dgm:spPr/>
    </dgm:pt>
    <dgm:pt modelId="{ACEB3BE0-1D6A-4493-92D0-11D3FEF65133}" type="pres">
      <dgm:prSet presAssocID="{4A19B029-48E0-4A22-A1A9-119022A8F187}" presName="hierRoot1" presStyleCnt="0">
        <dgm:presLayoutVars>
          <dgm:hierBranch val="init"/>
        </dgm:presLayoutVars>
      </dgm:prSet>
      <dgm:spPr/>
    </dgm:pt>
    <dgm:pt modelId="{F189B6A4-6B68-411D-9968-F4D8FBD4DB4D}" type="pres">
      <dgm:prSet presAssocID="{4A19B029-48E0-4A22-A1A9-119022A8F187}" presName="rootComposite1" presStyleCnt="0"/>
      <dgm:spPr/>
    </dgm:pt>
    <dgm:pt modelId="{C5CAB39A-413D-4F06-8BE2-BB31AAD59BAA}" type="pres">
      <dgm:prSet presAssocID="{4A19B029-48E0-4A22-A1A9-119022A8F187}" presName="rootText1" presStyleLbl="node0" presStyleIdx="1" presStyleCnt="3">
        <dgm:presLayoutVars>
          <dgm:chMax/>
          <dgm:chPref val="3"/>
        </dgm:presLayoutVars>
      </dgm:prSet>
      <dgm:spPr/>
    </dgm:pt>
    <dgm:pt modelId="{636A64CF-EB59-419D-A1CA-0346F4EC178F}" type="pres">
      <dgm:prSet presAssocID="{4A19B029-48E0-4A22-A1A9-119022A8F187}" presName="titleText1" presStyleLbl="fgAcc0" presStyleIdx="1" presStyleCnt="3">
        <dgm:presLayoutVars>
          <dgm:chMax val="0"/>
          <dgm:chPref val="0"/>
        </dgm:presLayoutVars>
      </dgm:prSet>
      <dgm:spPr/>
    </dgm:pt>
    <dgm:pt modelId="{724BF97C-FB9F-4D08-918B-DD692B658651}" type="pres">
      <dgm:prSet presAssocID="{4A19B029-48E0-4A22-A1A9-119022A8F187}" presName="rootConnector1" presStyleLbl="node1" presStyleIdx="0" presStyleCnt="2"/>
      <dgm:spPr/>
    </dgm:pt>
    <dgm:pt modelId="{7E241644-D0ED-4CC3-9A8C-4996D7C2DC41}" type="pres">
      <dgm:prSet presAssocID="{4A19B029-48E0-4A22-A1A9-119022A8F187}" presName="hierChild2" presStyleCnt="0"/>
      <dgm:spPr/>
    </dgm:pt>
    <dgm:pt modelId="{E0BD6BC7-E008-479E-AF3A-D518461799B7}" type="pres">
      <dgm:prSet presAssocID="{80C2A7CB-621A-4BB3-9C22-2422B3AAE4BE}" presName="Name37" presStyleLbl="parChTrans1D2" presStyleIdx="1" presStyleCnt="2"/>
      <dgm:spPr/>
    </dgm:pt>
    <dgm:pt modelId="{A3060FC1-A2BF-48D9-8895-86A84AB27C76}" type="pres">
      <dgm:prSet presAssocID="{307A43E2-F26C-46CF-8881-BB5B8E86D102}" presName="hierRoot2" presStyleCnt="0">
        <dgm:presLayoutVars>
          <dgm:hierBranch val="init"/>
        </dgm:presLayoutVars>
      </dgm:prSet>
      <dgm:spPr/>
    </dgm:pt>
    <dgm:pt modelId="{8318DF61-B9AE-46D4-9AFD-BFDF4A7E220A}" type="pres">
      <dgm:prSet presAssocID="{307A43E2-F26C-46CF-8881-BB5B8E86D102}" presName="rootComposite" presStyleCnt="0"/>
      <dgm:spPr/>
    </dgm:pt>
    <dgm:pt modelId="{6C3EC3E8-CB9F-459B-82BD-FA7642C43C09}" type="pres">
      <dgm:prSet presAssocID="{307A43E2-F26C-46CF-8881-BB5B8E86D102}" presName="rootText" presStyleLbl="node1" presStyleIdx="1" presStyleCnt="2">
        <dgm:presLayoutVars>
          <dgm:chMax/>
          <dgm:chPref val="3"/>
        </dgm:presLayoutVars>
      </dgm:prSet>
      <dgm:spPr/>
    </dgm:pt>
    <dgm:pt modelId="{8E9AC562-D306-4014-8FFD-E6752BEA6024}" type="pres">
      <dgm:prSet presAssocID="{307A43E2-F26C-46CF-8881-BB5B8E86D102}" presName="titleText2" presStyleLbl="fgAcc1" presStyleIdx="1" presStyleCnt="2">
        <dgm:presLayoutVars>
          <dgm:chMax val="0"/>
          <dgm:chPref val="0"/>
        </dgm:presLayoutVars>
      </dgm:prSet>
      <dgm:spPr/>
    </dgm:pt>
    <dgm:pt modelId="{023FEAAF-F700-4F35-B778-08FD624E5AC8}" type="pres">
      <dgm:prSet presAssocID="{307A43E2-F26C-46CF-8881-BB5B8E86D102}" presName="rootConnector" presStyleLbl="node2" presStyleIdx="0" presStyleCnt="0"/>
      <dgm:spPr/>
    </dgm:pt>
    <dgm:pt modelId="{B6253572-EA2E-4B8A-B02B-7559EBBA4592}" type="pres">
      <dgm:prSet presAssocID="{307A43E2-F26C-46CF-8881-BB5B8E86D102}" presName="hierChild4" presStyleCnt="0"/>
      <dgm:spPr/>
    </dgm:pt>
    <dgm:pt modelId="{D94337B5-98B1-4841-ACB8-1A69F11153E1}" type="pres">
      <dgm:prSet presAssocID="{307A43E2-F26C-46CF-8881-BB5B8E86D102}" presName="hierChild5" presStyleCnt="0"/>
      <dgm:spPr/>
    </dgm:pt>
    <dgm:pt modelId="{DB746813-20E4-468E-8CD2-3EC8D24C3583}" type="pres">
      <dgm:prSet presAssocID="{4A19B029-48E0-4A22-A1A9-119022A8F187}" presName="hierChild3" presStyleCnt="0"/>
      <dgm:spPr/>
    </dgm:pt>
    <dgm:pt modelId="{EE77F2A7-4AC9-4744-8C49-08DCEA8C4B43}" type="pres">
      <dgm:prSet presAssocID="{69811E85-BE56-48BC-884F-9D90789B9ECB}" presName="hierRoot1" presStyleCnt="0">
        <dgm:presLayoutVars>
          <dgm:hierBranch val="init"/>
        </dgm:presLayoutVars>
      </dgm:prSet>
      <dgm:spPr/>
    </dgm:pt>
    <dgm:pt modelId="{D62ED40D-0430-453B-85C5-103C32478E2C}" type="pres">
      <dgm:prSet presAssocID="{69811E85-BE56-48BC-884F-9D90789B9ECB}" presName="rootComposite1" presStyleCnt="0"/>
      <dgm:spPr/>
    </dgm:pt>
    <dgm:pt modelId="{7A0A4BB1-100B-41B9-938F-30C18FB1888E}" type="pres">
      <dgm:prSet presAssocID="{69811E85-BE56-48BC-884F-9D90789B9ECB}" presName="rootText1" presStyleLbl="node0" presStyleIdx="2" presStyleCnt="3">
        <dgm:presLayoutVars>
          <dgm:chMax/>
          <dgm:chPref val="3"/>
        </dgm:presLayoutVars>
      </dgm:prSet>
      <dgm:spPr/>
    </dgm:pt>
    <dgm:pt modelId="{C02D04B9-6F18-4206-A8DB-DB74D1D56369}" type="pres">
      <dgm:prSet presAssocID="{69811E85-BE56-48BC-884F-9D90789B9ECB}" presName="titleText1" presStyleLbl="fgAcc0" presStyleIdx="2" presStyleCnt="3">
        <dgm:presLayoutVars>
          <dgm:chMax val="0"/>
          <dgm:chPref val="0"/>
        </dgm:presLayoutVars>
      </dgm:prSet>
      <dgm:spPr/>
    </dgm:pt>
    <dgm:pt modelId="{4C53201C-7654-48C0-9A29-4A2CB822AD35}" type="pres">
      <dgm:prSet presAssocID="{69811E85-BE56-48BC-884F-9D90789B9ECB}" presName="rootConnector1" presStyleLbl="node1" presStyleIdx="1" presStyleCnt="2"/>
      <dgm:spPr/>
    </dgm:pt>
    <dgm:pt modelId="{E622AAC2-33AE-4061-A555-BE608F1D10D9}" type="pres">
      <dgm:prSet presAssocID="{69811E85-BE56-48BC-884F-9D90789B9ECB}" presName="hierChild2" presStyleCnt="0"/>
      <dgm:spPr/>
    </dgm:pt>
    <dgm:pt modelId="{02AF313F-DFBF-49DE-8D62-D9436DD8D87D}" type="pres">
      <dgm:prSet presAssocID="{69811E85-BE56-48BC-884F-9D90789B9ECB}" presName="hierChild3" presStyleCnt="0"/>
      <dgm:spPr/>
    </dgm:pt>
  </dgm:ptLst>
  <dgm:cxnLst>
    <dgm:cxn modelId="{71D0ECD6-F23F-439F-B0CC-C76D146474B4}" type="presOf" srcId="{80C2A7CB-621A-4BB3-9C22-2422B3AAE4BE}" destId="{E0BD6BC7-E008-479E-AF3A-D518461799B7}" srcOrd="0" destOrd="0" presId="urn:microsoft.com/office/officeart/2008/layout/NameandTitleOrganizationalChart"/>
    <dgm:cxn modelId="{05CD0D6B-AAC8-45E7-9091-537C6311C921}" type="presOf" srcId="{69811E85-BE56-48BC-884F-9D90789B9ECB}" destId="{4C53201C-7654-48C0-9A29-4A2CB822AD35}" srcOrd="1" destOrd="0" presId="urn:microsoft.com/office/officeart/2008/layout/NameandTitleOrganizationalChart"/>
    <dgm:cxn modelId="{2DE1D9AE-13CF-449D-9F09-C14FE770FD9E}" type="presOf" srcId="{52CB7178-AA92-4CE7-A85B-647347EDE5A5}" destId="{C02D04B9-6F18-4206-A8DB-DB74D1D56369}" srcOrd="0" destOrd="0" presId="urn:microsoft.com/office/officeart/2008/layout/NameandTitleOrganizationalChart"/>
    <dgm:cxn modelId="{38D42A8F-6EF1-414F-ABAB-1526C6E9B31B}" srcId="{4A19B029-48E0-4A22-A1A9-119022A8F187}" destId="{307A43E2-F26C-46CF-8881-BB5B8E86D102}" srcOrd="0" destOrd="0" parTransId="{80C2A7CB-621A-4BB3-9C22-2422B3AAE4BE}" sibTransId="{FB4233E0-EC82-42C9-B89B-1D572A5490CB}"/>
    <dgm:cxn modelId="{0A861A74-0FC8-427C-A063-5877BC44367F}" type="presOf" srcId="{307A43E2-F26C-46CF-8881-BB5B8E86D102}" destId="{023FEAAF-F700-4F35-B778-08FD624E5AC8}" srcOrd="1" destOrd="0" presId="urn:microsoft.com/office/officeart/2008/layout/NameandTitleOrganizationalChart"/>
    <dgm:cxn modelId="{2AF5B46F-962C-4886-8800-B71804B4BFD2}" type="presOf" srcId="{21C42221-8D50-4FD4-BC7B-BDDCB0C81D69}" destId="{8E2C4885-080D-491F-AB2C-B09CB0B61984}" srcOrd="0" destOrd="0" presId="urn:microsoft.com/office/officeart/2008/layout/NameandTitleOrganizationalChart"/>
    <dgm:cxn modelId="{D7090F99-BFAD-49FC-BE11-0F3A128D6301}" type="presOf" srcId="{307A43E2-F26C-46CF-8881-BB5B8E86D102}" destId="{6C3EC3E8-CB9F-459B-82BD-FA7642C43C09}" srcOrd="0" destOrd="0" presId="urn:microsoft.com/office/officeart/2008/layout/NameandTitleOrganizationalChart"/>
    <dgm:cxn modelId="{5F159104-72B9-4306-8EE1-5BEED128FEB4}" srcId="{4CFD983F-34BE-487A-AE3C-FCCD385436D8}" destId="{69811E85-BE56-48BC-884F-9D90789B9ECB}" srcOrd="2" destOrd="0" parTransId="{22D3D19B-CFCF-4B62-AA48-C1B232240CDE}" sibTransId="{52CB7178-AA92-4CE7-A85B-647347EDE5A5}"/>
    <dgm:cxn modelId="{E1A08982-9BF7-47A7-96B7-23DA9B4F629F}" type="presOf" srcId="{1B50D6A1-8B63-4D65-83EA-1F826B8FADA3}" destId="{636A64CF-EB59-419D-A1CA-0346F4EC178F}" srcOrd="0" destOrd="0" presId="urn:microsoft.com/office/officeart/2008/layout/NameandTitleOrganizationalChart"/>
    <dgm:cxn modelId="{DCAAAFFA-D2EA-44F0-A33F-45275D630E66}" type="presOf" srcId="{4A19B029-48E0-4A22-A1A9-119022A8F187}" destId="{724BF97C-FB9F-4D08-918B-DD692B658651}" srcOrd="1" destOrd="0" presId="urn:microsoft.com/office/officeart/2008/layout/NameandTitleOrganizationalChart"/>
    <dgm:cxn modelId="{BD18976F-CEBF-48C3-A125-B7B6B7D72D6E}" type="presOf" srcId="{966F306D-9A06-4AA2-8137-9E0D31BD2A45}" destId="{0ADF3C76-E7F9-4D67-BCD7-B561AD3FABE8}" srcOrd="0" destOrd="0" presId="urn:microsoft.com/office/officeart/2008/layout/NameandTitleOrganizationalChart"/>
    <dgm:cxn modelId="{6C9C297F-A196-45EA-8568-38B5C3AB335C}" type="presOf" srcId="{FB4233E0-EC82-42C9-B89B-1D572A5490CB}" destId="{8E9AC562-D306-4014-8FFD-E6752BEA6024}" srcOrd="0" destOrd="0" presId="urn:microsoft.com/office/officeart/2008/layout/NameandTitleOrganizationalChart"/>
    <dgm:cxn modelId="{08DEF552-C74C-4507-ADC5-0884E6E6FC42}" srcId="{21C42221-8D50-4FD4-BC7B-BDDCB0C81D69}" destId="{3313338A-1785-4358-BBDB-278E5A87C118}" srcOrd="0" destOrd="0" parTransId="{D193D824-16D7-464C-8071-CC3022849045}" sibTransId="{E3978D49-3304-4327-BF6C-AD692403BB22}"/>
    <dgm:cxn modelId="{4E19D45E-5F4E-4677-B17D-C8EC4782F6BE}" type="presOf" srcId="{3313338A-1785-4358-BBDB-278E5A87C118}" destId="{986BA672-01F0-4901-874A-DA0033A09983}" srcOrd="0" destOrd="0" presId="urn:microsoft.com/office/officeart/2008/layout/NameandTitleOrganizationalChart"/>
    <dgm:cxn modelId="{CEE402FA-2F2F-40F1-B33E-802DB9226236}" type="presOf" srcId="{D193D824-16D7-464C-8071-CC3022849045}" destId="{F391C8F6-4157-4993-972F-74582CC7CB94}" srcOrd="0" destOrd="0" presId="urn:microsoft.com/office/officeart/2008/layout/NameandTitleOrganizationalChart"/>
    <dgm:cxn modelId="{CA9978FA-686E-4318-9B0B-5AB916651D31}" type="presOf" srcId="{E3978D49-3304-4327-BF6C-AD692403BB22}" destId="{53BA4163-46AD-471C-A64A-4313E8840265}" srcOrd="0" destOrd="0" presId="urn:microsoft.com/office/officeart/2008/layout/NameandTitleOrganizationalChart"/>
    <dgm:cxn modelId="{51646D1C-816D-459E-96B5-8B6CA87320CF}" srcId="{4CFD983F-34BE-487A-AE3C-FCCD385436D8}" destId="{4A19B029-48E0-4A22-A1A9-119022A8F187}" srcOrd="1" destOrd="0" parTransId="{A2B19E5E-6DCE-40AC-B782-6E50EC255727}" sibTransId="{1B50D6A1-8B63-4D65-83EA-1F826B8FADA3}"/>
    <dgm:cxn modelId="{B8CFA964-1479-4F4A-8A09-80A22DB4A435}" type="presOf" srcId="{4A19B029-48E0-4A22-A1A9-119022A8F187}" destId="{C5CAB39A-413D-4F06-8BE2-BB31AAD59BAA}" srcOrd="0" destOrd="0" presId="urn:microsoft.com/office/officeart/2008/layout/NameandTitleOrganizationalChart"/>
    <dgm:cxn modelId="{799DBB4E-07E5-4EB2-B386-FA88FCFFE262}" type="presOf" srcId="{4CFD983F-34BE-487A-AE3C-FCCD385436D8}" destId="{0231C8F2-574E-493B-85AE-50CF3EA4D07C}" srcOrd="0" destOrd="0" presId="urn:microsoft.com/office/officeart/2008/layout/NameandTitleOrganizationalChart"/>
    <dgm:cxn modelId="{26E51330-E703-471C-9797-68FD2B1A3F0D}" srcId="{4CFD983F-34BE-487A-AE3C-FCCD385436D8}" destId="{21C42221-8D50-4FD4-BC7B-BDDCB0C81D69}" srcOrd="0" destOrd="0" parTransId="{467F4402-FDBF-47CC-BDAF-F233095DF297}" sibTransId="{966F306D-9A06-4AA2-8137-9E0D31BD2A45}"/>
    <dgm:cxn modelId="{69FF1C64-6221-4E49-98DB-464718401F72}" type="presOf" srcId="{3313338A-1785-4358-BBDB-278E5A87C118}" destId="{8EA71ECE-DE99-4386-A98E-1F2696ED7877}" srcOrd="1" destOrd="0" presId="urn:microsoft.com/office/officeart/2008/layout/NameandTitleOrganizationalChart"/>
    <dgm:cxn modelId="{E76B1239-FFBE-4FF2-A71A-F27B4C7A09CD}" type="presOf" srcId="{69811E85-BE56-48BC-884F-9D90789B9ECB}" destId="{7A0A4BB1-100B-41B9-938F-30C18FB1888E}" srcOrd="0" destOrd="0" presId="urn:microsoft.com/office/officeart/2008/layout/NameandTitleOrganizationalChart"/>
    <dgm:cxn modelId="{B8432B38-AD68-47A4-A70E-55DCF418CAFE}" type="presOf" srcId="{21C42221-8D50-4FD4-BC7B-BDDCB0C81D69}" destId="{32E4B914-78F0-4A1A-A9A2-524EA98BEBD7}" srcOrd="1" destOrd="0" presId="urn:microsoft.com/office/officeart/2008/layout/NameandTitleOrganizationalChart"/>
    <dgm:cxn modelId="{AD3B45CB-2234-46BB-9896-AC6EB873D063}" type="presParOf" srcId="{0231C8F2-574E-493B-85AE-50CF3EA4D07C}" destId="{E7E4AECA-0724-4276-90DF-7146D9CE8216}" srcOrd="0" destOrd="0" presId="urn:microsoft.com/office/officeart/2008/layout/NameandTitleOrganizationalChart"/>
    <dgm:cxn modelId="{05CE2FC9-9FC1-4416-9609-3BAABAF765D9}" type="presParOf" srcId="{E7E4AECA-0724-4276-90DF-7146D9CE8216}" destId="{AF323461-F850-4D21-86AA-C6A03B70AC76}" srcOrd="0" destOrd="0" presId="urn:microsoft.com/office/officeart/2008/layout/NameandTitleOrganizationalChart"/>
    <dgm:cxn modelId="{66F06FE1-8504-4ECD-A3AC-1DB0BBBB975A}" type="presParOf" srcId="{AF323461-F850-4D21-86AA-C6A03B70AC76}" destId="{8E2C4885-080D-491F-AB2C-B09CB0B61984}" srcOrd="0" destOrd="0" presId="urn:microsoft.com/office/officeart/2008/layout/NameandTitleOrganizationalChart"/>
    <dgm:cxn modelId="{DCD63FE2-A662-4304-8D3B-BD9BFD8A2E12}" type="presParOf" srcId="{AF323461-F850-4D21-86AA-C6A03B70AC76}" destId="{0ADF3C76-E7F9-4D67-BCD7-B561AD3FABE8}" srcOrd="1" destOrd="0" presId="urn:microsoft.com/office/officeart/2008/layout/NameandTitleOrganizationalChart"/>
    <dgm:cxn modelId="{66FDC6CA-4427-42B8-BA3E-7C8ED00B61C8}" type="presParOf" srcId="{AF323461-F850-4D21-86AA-C6A03B70AC76}" destId="{32E4B914-78F0-4A1A-A9A2-524EA98BEBD7}" srcOrd="2" destOrd="0" presId="urn:microsoft.com/office/officeart/2008/layout/NameandTitleOrganizationalChart"/>
    <dgm:cxn modelId="{46929A11-41AB-4405-BFFE-D048E9D7F796}" type="presParOf" srcId="{E7E4AECA-0724-4276-90DF-7146D9CE8216}" destId="{C99F0203-4743-4A5F-8C4E-00962BCF5053}" srcOrd="1" destOrd="0" presId="urn:microsoft.com/office/officeart/2008/layout/NameandTitleOrganizationalChart"/>
    <dgm:cxn modelId="{E135DB61-C06D-4C41-9CEE-54FBD17E7251}" type="presParOf" srcId="{C99F0203-4743-4A5F-8C4E-00962BCF5053}" destId="{F391C8F6-4157-4993-972F-74582CC7CB94}" srcOrd="0" destOrd="0" presId="urn:microsoft.com/office/officeart/2008/layout/NameandTitleOrganizationalChart"/>
    <dgm:cxn modelId="{223DA720-771F-492C-BF50-A0C1FCABBA11}" type="presParOf" srcId="{C99F0203-4743-4A5F-8C4E-00962BCF5053}" destId="{BE44F566-3840-459F-863C-552FF5D0C74B}" srcOrd="1" destOrd="0" presId="urn:microsoft.com/office/officeart/2008/layout/NameandTitleOrganizationalChart"/>
    <dgm:cxn modelId="{AD3F5A9D-9CB9-4C4C-BEB1-968D6E461A07}" type="presParOf" srcId="{BE44F566-3840-459F-863C-552FF5D0C74B}" destId="{36A0078F-7D7B-456E-96B8-614A1D6C69EC}" srcOrd="0" destOrd="0" presId="urn:microsoft.com/office/officeart/2008/layout/NameandTitleOrganizationalChart"/>
    <dgm:cxn modelId="{B87F280B-7B66-4F55-9927-012E9A633B45}" type="presParOf" srcId="{36A0078F-7D7B-456E-96B8-614A1D6C69EC}" destId="{986BA672-01F0-4901-874A-DA0033A09983}" srcOrd="0" destOrd="0" presId="urn:microsoft.com/office/officeart/2008/layout/NameandTitleOrganizationalChart"/>
    <dgm:cxn modelId="{6512440B-76BC-4581-9931-EB8EAB411280}" type="presParOf" srcId="{36A0078F-7D7B-456E-96B8-614A1D6C69EC}" destId="{53BA4163-46AD-471C-A64A-4313E8840265}" srcOrd="1" destOrd="0" presId="urn:microsoft.com/office/officeart/2008/layout/NameandTitleOrganizationalChart"/>
    <dgm:cxn modelId="{D3051580-980C-4641-9E62-6AF0040521E3}" type="presParOf" srcId="{36A0078F-7D7B-456E-96B8-614A1D6C69EC}" destId="{8EA71ECE-DE99-4386-A98E-1F2696ED7877}" srcOrd="2" destOrd="0" presId="urn:microsoft.com/office/officeart/2008/layout/NameandTitleOrganizationalChart"/>
    <dgm:cxn modelId="{20A87FCB-8E7F-4045-B548-D2A0C63FF73B}" type="presParOf" srcId="{BE44F566-3840-459F-863C-552FF5D0C74B}" destId="{F5DDE140-8DD2-49F5-B39A-F32718BC892E}" srcOrd="1" destOrd="0" presId="urn:microsoft.com/office/officeart/2008/layout/NameandTitleOrganizationalChart"/>
    <dgm:cxn modelId="{5F6F678E-10F1-463D-A370-8777D941ABB7}" type="presParOf" srcId="{BE44F566-3840-459F-863C-552FF5D0C74B}" destId="{62332540-4874-49AE-B6F9-4C2444A6B4D9}" srcOrd="2" destOrd="0" presId="urn:microsoft.com/office/officeart/2008/layout/NameandTitleOrganizationalChart"/>
    <dgm:cxn modelId="{0465E605-0D4C-46E2-95A2-B80A00C1694E}" type="presParOf" srcId="{E7E4AECA-0724-4276-90DF-7146D9CE8216}" destId="{C1DFA1EA-7704-4C7A-8BA3-B6530ECFC848}" srcOrd="2" destOrd="0" presId="urn:microsoft.com/office/officeart/2008/layout/NameandTitleOrganizationalChart"/>
    <dgm:cxn modelId="{FABC1711-DC68-4851-82BF-23816B0BE0F7}" type="presParOf" srcId="{0231C8F2-574E-493B-85AE-50CF3EA4D07C}" destId="{ACEB3BE0-1D6A-4493-92D0-11D3FEF65133}" srcOrd="1" destOrd="0" presId="urn:microsoft.com/office/officeart/2008/layout/NameandTitleOrganizationalChart"/>
    <dgm:cxn modelId="{C5D48462-D831-4E79-AD4E-C42828D7D19C}" type="presParOf" srcId="{ACEB3BE0-1D6A-4493-92D0-11D3FEF65133}" destId="{F189B6A4-6B68-411D-9968-F4D8FBD4DB4D}" srcOrd="0" destOrd="0" presId="urn:microsoft.com/office/officeart/2008/layout/NameandTitleOrganizationalChart"/>
    <dgm:cxn modelId="{0B524B76-BF7A-4738-BF4B-B8FFFAA98DB0}" type="presParOf" srcId="{F189B6A4-6B68-411D-9968-F4D8FBD4DB4D}" destId="{C5CAB39A-413D-4F06-8BE2-BB31AAD59BAA}" srcOrd="0" destOrd="0" presId="urn:microsoft.com/office/officeart/2008/layout/NameandTitleOrganizationalChart"/>
    <dgm:cxn modelId="{56AF0D50-99A7-43C5-BD99-62ED8ED61EF7}" type="presParOf" srcId="{F189B6A4-6B68-411D-9968-F4D8FBD4DB4D}" destId="{636A64CF-EB59-419D-A1CA-0346F4EC178F}" srcOrd="1" destOrd="0" presId="urn:microsoft.com/office/officeart/2008/layout/NameandTitleOrganizationalChart"/>
    <dgm:cxn modelId="{634DFCF1-4470-455A-9C99-C83179D5BAE7}" type="presParOf" srcId="{F189B6A4-6B68-411D-9968-F4D8FBD4DB4D}" destId="{724BF97C-FB9F-4D08-918B-DD692B658651}" srcOrd="2" destOrd="0" presId="urn:microsoft.com/office/officeart/2008/layout/NameandTitleOrganizationalChart"/>
    <dgm:cxn modelId="{01F0EAF3-5B31-46DF-94D1-D99246C7A904}" type="presParOf" srcId="{ACEB3BE0-1D6A-4493-92D0-11D3FEF65133}" destId="{7E241644-D0ED-4CC3-9A8C-4996D7C2DC41}" srcOrd="1" destOrd="0" presId="urn:microsoft.com/office/officeart/2008/layout/NameandTitleOrganizationalChart"/>
    <dgm:cxn modelId="{1635EC09-98DE-4DE7-9B06-3120EFA95902}" type="presParOf" srcId="{7E241644-D0ED-4CC3-9A8C-4996D7C2DC41}" destId="{E0BD6BC7-E008-479E-AF3A-D518461799B7}" srcOrd="0" destOrd="0" presId="urn:microsoft.com/office/officeart/2008/layout/NameandTitleOrganizationalChart"/>
    <dgm:cxn modelId="{3750B629-0A62-489B-9F52-CA973AEF2AA5}" type="presParOf" srcId="{7E241644-D0ED-4CC3-9A8C-4996D7C2DC41}" destId="{A3060FC1-A2BF-48D9-8895-86A84AB27C76}" srcOrd="1" destOrd="0" presId="urn:microsoft.com/office/officeart/2008/layout/NameandTitleOrganizationalChart"/>
    <dgm:cxn modelId="{6D5B8636-429E-4828-93C3-A550E36A119A}" type="presParOf" srcId="{A3060FC1-A2BF-48D9-8895-86A84AB27C76}" destId="{8318DF61-B9AE-46D4-9AFD-BFDF4A7E220A}" srcOrd="0" destOrd="0" presId="urn:microsoft.com/office/officeart/2008/layout/NameandTitleOrganizationalChart"/>
    <dgm:cxn modelId="{7E4FE5A5-6CCB-4A84-98E4-EFB28BD03B1B}" type="presParOf" srcId="{8318DF61-B9AE-46D4-9AFD-BFDF4A7E220A}" destId="{6C3EC3E8-CB9F-459B-82BD-FA7642C43C09}" srcOrd="0" destOrd="0" presId="urn:microsoft.com/office/officeart/2008/layout/NameandTitleOrganizationalChart"/>
    <dgm:cxn modelId="{FBD772CD-4F80-48D5-A85F-FFE31E8C48DE}" type="presParOf" srcId="{8318DF61-B9AE-46D4-9AFD-BFDF4A7E220A}" destId="{8E9AC562-D306-4014-8FFD-E6752BEA6024}" srcOrd="1" destOrd="0" presId="urn:microsoft.com/office/officeart/2008/layout/NameandTitleOrganizationalChart"/>
    <dgm:cxn modelId="{4C5E0810-F03B-4A6E-A6DC-995202CEB5C9}" type="presParOf" srcId="{8318DF61-B9AE-46D4-9AFD-BFDF4A7E220A}" destId="{023FEAAF-F700-4F35-B778-08FD624E5AC8}" srcOrd="2" destOrd="0" presId="urn:microsoft.com/office/officeart/2008/layout/NameandTitleOrganizationalChart"/>
    <dgm:cxn modelId="{168E2973-7714-4954-9B5E-047427E868FC}" type="presParOf" srcId="{A3060FC1-A2BF-48D9-8895-86A84AB27C76}" destId="{B6253572-EA2E-4B8A-B02B-7559EBBA4592}" srcOrd="1" destOrd="0" presId="urn:microsoft.com/office/officeart/2008/layout/NameandTitleOrganizationalChart"/>
    <dgm:cxn modelId="{C46634D7-8463-4DC2-892C-B18414B31D0A}" type="presParOf" srcId="{A3060FC1-A2BF-48D9-8895-86A84AB27C76}" destId="{D94337B5-98B1-4841-ACB8-1A69F11153E1}" srcOrd="2" destOrd="0" presId="urn:microsoft.com/office/officeart/2008/layout/NameandTitleOrganizationalChart"/>
    <dgm:cxn modelId="{FCB48265-2835-4678-8DF2-9598317DA452}" type="presParOf" srcId="{ACEB3BE0-1D6A-4493-92D0-11D3FEF65133}" destId="{DB746813-20E4-468E-8CD2-3EC8D24C3583}" srcOrd="2" destOrd="0" presId="urn:microsoft.com/office/officeart/2008/layout/NameandTitleOrganizationalChart"/>
    <dgm:cxn modelId="{030C9020-D91B-4B6B-AB47-EA956307B849}" type="presParOf" srcId="{0231C8F2-574E-493B-85AE-50CF3EA4D07C}" destId="{EE77F2A7-4AC9-4744-8C49-08DCEA8C4B43}" srcOrd="2" destOrd="0" presId="urn:microsoft.com/office/officeart/2008/layout/NameandTitleOrganizationalChart"/>
    <dgm:cxn modelId="{DE1A2A8B-899B-4397-B95E-AD2652B43E40}" type="presParOf" srcId="{EE77F2A7-4AC9-4744-8C49-08DCEA8C4B43}" destId="{D62ED40D-0430-453B-85C5-103C32478E2C}" srcOrd="0" destOrd="0" presId="urn:microsoft.com/office/officeart/2008/layout/NameandTitleOrganizationalChart"/>
    <dgm:cxn modelId="{77C60336-6373-4CC6-BA69-41DABB79CF17}" type="presParOf" srcId="{D62ED40D-0430-453B-85C5-103C32478E2C}" destId="{7A0A4BB1-100B-41B9-938F-30C18FB1888E}" srcOrd="0" destOrd="0" presId="urn:microsoft.com/office/officeart/2008/layout/NameandTitleOrganizationalChart"/>
    <dgm:cxn modelId="{FE4E71EF-0339-4BAE-8B85-E3CB5676FB13}" type="presParOf" srcId="{D62ED40D-0430-453B-85C5-103C32478E2C}" destId="{C02D04B9-6F18-4206-A8DB-DB74D1D56369}" srcOrd="1" destOrd="0" presId="urn:microsoft.com/office/officeart/2008/layout/NameandTitleOrganizationalChart"/>
    <dgm:cxn modelId="{8A283C6E-14BA-43AB-93D3-4D5271C8A46C}" type="presParOf" srcId="{D62ED40D-0430-453B-85C5-103C32478E2C}" destId="{4C53201C-7654-48C0-9A29-4A2CB822AD35}" srcOrd="2" destOrd="0" presId="urn:microsoft.com/office/officeart/2008/layout/NameandTitleOrganizationalChart"/>
    <dgm:cxn modelId="{FD766F4A-C60D-4F34-8E19-B2FB6E70C9C8}" type="presParOf" srcId="{EE77F2A7-4AC9-4744-8C49-08DCEA8C4B43}" destId="{E622AAC2-33AE-4061-A555-BE608F1D10D9}" srcOrd="1" destOrd="0" presId="urn:microsoft.com/office/officeart/2008/layout/NameandTitleOrganizationalChart"/>
    <dgm:cxn modelId="{5D7A2E0B-0FA7-4EDA-9E49-DF6F7FF00CBF}" type="presParOf" srcId="{EE77F2A7-4AC9-4744-8C49-08DCEA8C4B43}" destId="{02AF313F-DFBF-49DE-8D62-D9436DD8D87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87011B-0FCB-42CE-94B1-AD7A42773D3C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5BA2471-7CDA-477B-90A9-19AD0B8233CF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Односторонние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5414C4-557A-43DE-903A-745AA88A7550}" type="parTrans" cxnId="{4638A30C-EC95-4C98-A6D7-CB4DCFB8B25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076EF2-291E-4764-BCA0-D6831B1EAF12}" type="sibTrans" cxnId="{4638A30C-EC95-4C98-A6D7-CB4DCFB8B25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C44558-1B11-4460-AC01-446B5F8FBE2C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у одной сторона права, у другой долг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17489D-1DF0-41EA-8ABB-40DE3CB397D1}" type="parTrans" cxnId="{142EB0F4-AEAB-40A9-8496-5F571AB57D4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C4086E-0187-4A02-BA53-16BAA1419177}" type="sibTrans" cxnId="{142EB0F4-AEAB-40A9-8496-5F571AB57D4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D9F880-697A-4229-A529-E0F2DE9AD0BB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Взаимные 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52BBA-8DF1-44FF-A127-65BCC42281AF}" type="parTrans" cxnId="{843B7A68-3489-4E5B-AA45-B2947E32A46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44DA09-12A1-4B57-94D5-DF06DEA93D3A}" type="sibTrans" cxnId="{843B7A68-3489-4E5B-AA45-B2947E32A46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271929-0167-4A3B-ADD7-77A537CDF0DC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у обоих и право и долг по отношению друг к другу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5C9206-AA3E-4588-B2BB-0FEAF93011C3}" type="parTrans" cxnId="{3E46A74E-AD4F-4E62-8EF5-A523AF50DF6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151D8-49EB-4731-A0AE-C56905DD1503}" type="sibTrans" cxnId="{3E46A74E-AD4F-4E62-8EF5-A523AF50DF6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21D5D7-141B-45C3-9DA1-2DB9FB704886}" type="pres">
      <dgm:prSet presAssocID="{2D87011B-0FCB-42CE-94B1-AD7A42773D3C}" presName="Name0" presStyleCnt="0">
        <dgm:presLayoutVars>
          <dgm:dir/>
          <dgm:animLvl val="lvl"/>
          <dgm:resizeHandles val="exact"/>
        </dgm:presLayoutVars>
      </dgm:prSet>
      <dgm:spPr/>
    </dgm:pt>
    <dgm:pt modelId="{EAF5E1EE-E166-452B-80B7-A6A790B52E36}" type="pres">
      <dgm:prSet presAssocID="{65BA2471-7CDA-477B-90A9-19AD0B8233CF}" presName="linNode" presStyleCnt="0"/>
      <dgm:spPr/>
    </dgm:pt>
    <dgm:pt modelId="{8D3BB302-57B3-474B-AD69-7F4CC6955F42}" type="pres">
      <dgm:prSet presAssocID="{65BA2471-7CDA-477B-90A9-19AD0B8233C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0B8BDBC-2CEB-4AC0-89CB-D56EF85E90C8}" type="pres">
      <dgm:prSet presAssocID="{65BA2471-7CDA-477B-90A9-19AD0B8233CF}" presName="descendantText" presStyleLbl="alignAccFollowNode1" presStyleIdx="0" presStyleCnt="2">
        <dgm:presLayoutVars>
          <dgm:bulletEnabled val="1"/>
        </dgm:presLayoutVars>
      </dgm:prSet>
      <dgm:spPr/>
    </dgm:pt>
    <dgm:pt modelId="{6BDDDAD9-6084-4639-8222-6C6029782DB9}" type="pres">
      <dgm:prSet presAssocID="{7F076EF2-291E-4764-BCA0-D6831B1EAF12}" presName="sp" presStyleCnt="0"/>
      <dgm:spPr/>
    </dgm:pt>
    <dgm:pt modelId="{F061F8F5-FE53-40B1-8E81-D172DD340C6F}" type="pres">
      <dgm:prSet presAssocID="{D3D9F880-697A-4229-A529-E0F2DE9AD0BB}" presName="linNode" presStyleCnt="0"/>
      <dgm:spPr/>
    </dgm:pt>
    <dgm:pt modelId="{3317036E-F093-453F-8D72-43D97F42BFB7}" type="pres">
      <dgm:prSet presAssocID="{D3D9F880-697A-4229-A529-E0F2DE9AD0B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AD03D25A-45C8-4EE6-A48C-5CCE108A4A32}" type="pres">
      <dgm:prSet presAssocID="{D3D9F880-697A-4229-A529-E0F2DE9AD0BB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E46A74E-AD4F-4E62-8EF5-A523AF50DF6F}" srcId="{D3D9F880-697A-4229-A529-E0F2DE9AD0BB}" destId="{71271929-0167-4A3B-ADD7-77A537CDF0DC}" srcOrd="0" destOrd="0" parTransId="{B35C9206-AA3E-4588-B2BB-0FEAF93011C3}" sibTransId="{EA9151D8-49EB-4731-A0AE-C56905DD1503}"/>
    <dgm:cxn modelId="{142EB0F4-AEAB-40A9-8496-5F571AB57D42}" srcId="{65BA2471-7CDA-477B-90A9-19AD0B8233CF}" destId="{B6C44558-1B11-4460-AC01-446B5F8FBE2C}" srcOrd="0" destOrd="0" parTransId="{C517489D-1DF0-41EA-8ABB-40DE3CB397D1}" sibTransId="{DEC4086E-0187-4A02-BA53-16BAA1419177}"/>
    <dgm:cxn modelId="{9BED67CA-EE88-4512-8BD6-F2C3DBA62770}" type="presOf" srcId="{71271929-0167-4A3B-ADD7-77A537CDF0DC}" destId="{AD03D25A-45C8-4EE6-A48C-5CCE108A4A32}" srcOrd="0" destOrd="0" presId="urn:microsoft.com/office/officeart/2005/8/layout/vList5"/>
    <dgm:cxn modelId="{7156BA5C-B0A7-4BEB-AE26-47D918B86008}" type="presOf" srcId="{2D87011B-0FCB-42CE-94B1-AD7A42773D3C}" destId="{BC21D5D7-141B-45C3-9DA1-2DB9FB704886}" srcOrd="0" destOrd="0" presId="urn:microsoft.com/office/officeart/2005/8/layout/vList5"/>
    <dgm:cxn modelId="{843B7A68-3489-4E5B-AA45-B2947E32A46C}" srcId="{2D87011B-0FCB-42CE-94B1-AD7A42773D3C}" destId="{D3D9F880-697A-4229-A529-E0F2DE9AD0BB}" srcOrd="1" destOrd="0" parTransId="{77452BBA-8DF1-44FF-A127-65BCC42281AF}" sibTransId="{DD44DA09-12A1-4B57-94D5-DF06DEA93D3A}"/>
    <dgm:cxn modelId="{E8284A70-3FD7-4537-96F7-E99027EA03D2}" type="presOf" srcId="{B6C44558-1B11-4460-AC01-446B5F8FBE2C}" destId="{50B8BDBC-2CEB-4AC0-89CB-D56EF85E90C8}" srcOrd="0" destOrd="0" presId="urn:microsoft.com/office/officeart/2005/8/layout/vList5"/>
    <dgm:cxn modelId="{B392E259-153D-4EBE-99B2-2729B5BBD256}" type="presOf" srcId="{65BA2471-7CDA-477B-90A9-19AD0B8233CF}" destId="{8D3BB302-57B3-474B-AD69-7F4CC6955F42}" srcOrd="0" destOrd="0" presId="urn:microsoft.com/office/officeart/2005/8/layout/vList5"/>
    <dgm:cxn modelId="{4638A30C-EC95-4C98-A6D7-CB4DCFB8B254}" srcId="{2D87011B-0FCB-42CE-94B1-AD7A42773D3C}" destId="{65BA2471-7CDA-477B-90A9-19AD0B8233CF}" srcOrd="0" destOrd="0" parTransId="{165414C4-557A-43DE-903A-745AA88A7550}" sibTransId="{7F076EF2-291E-4764-BCA0-D6831B1EAF12}"/>
    <dgm:cxn modelId="{DE1CB353-928D-43FA-ACF0-6F7A480B9471}" type="presOf" srcId="{D3D9F880-697A-4229-A529-E0F2DE9AD0BB}" destId="{3317036E-F093-453F-8D72-43D97F42BFB7}" srcOrd="0" destOrd="0" presId="urn:microsoft.com/office/officeart/2005/8/layout/vList5"/>
    <dgm:cxn modelId="{30B6F98B-FB02-42CA-AE93-FD68B464D711}" type="presParOf" srcId="{BC21D5D7-141B-45C3-9DA1-2DB9FB704886}" destId="{EAF5E1EE-E166-452B-80B7-A6A790B52E36}" srcOrd="0" destOrd="0" presId="urn:microsoft.com/office/officeart/2005/8/layout/vList5"/>
    <dgm:cxn modelId="{2CBF8448-22B9-4DFD-96FA-A7025D0FDF39}" type="presParOf" srcId="{EAF5E1EE-E166-452B-80B7-A6A790B52E36}" destId="{8D3BB302-57B3-474B-AD69-7F4CC6955F42}" srcOrd="0" destOrd="0" presId="urn:microsoft.com/office/officeart/2005/8/layout/vList5"/>
    <dgm:cxn modelId="{A874B209-E3F1-4A03-A3B0-94109034564E}" type="presParOf" srcId="{EAF5E1EE-E166-452B-80B7-A6A790B52E36}" destId="{50B8BDBC-2CEB-4AC0-89CB-D56EF85E90C8}" srcOrd="1" destOrd="0" presId="urn:microsoft.com/office/officeart/2005/8/layout/vList5"/>
    <dgm:cxn modelId="{C3C81CA9-022C-4B5C-BC54-72B7A0A55E16}" type="presParOf" srcId="{BC21D5D7-141B-45C3-9DA1-2DB9FB704886}" destId="{6BDDDAD9-6084-4639-8222-6C6029782DB9}" srcOrd="1" destOrd="0" presId="urn:microsoft.com/office/officeart/2005/8/layout/vList5"/>
    <dgm:cxn modelId="{C74C8EF6-8A5E-4ADF-9DB4-8861A08BFA63}" type="presParOf" srcId="{BC21D5D7-141B-45C3-9DA1-2DB9FB704886}" destId="{F061F8F5-FE53-40B1-8E81-D172DD340C6F}" srcOrd="2" destOrd="0" presId="urn:microsoft.com/office/officeart/2005/8/layout/vList5"/>
    <dgm:cxn modelId="{6BDB6A06-E5CF-4B35-9A16-6414D8B49622}" type="presParOf" srcId="{F061F8F5-FE53-40B1-8E81-D172DD340C6F}" destId="{3317036E-F093-453F-8D72-43D97F42BFB7}" srcOrd="0" destOrd="0" presId="urn:microsoft.com/office/officeart/2005/8/layout/vList5"/>
    <dgm:cxn modelId="{2887C4E8-6B0A-4FA3-9B34-C2BE5BEEAD01}" type="presParOf" srcId="{F061F8F5-FE53-40B1-8E81-D172DD340C6F}" destId="{AD03D25A-45C8-4EE6-A48C-5CCE108A4A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B68C62-0638-4E77-8D87-23063600BADE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726414A-64F8-44CE-9303-DE98628F4336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Договорные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31784E-9F82-43CA-A87A-A8BE27289976}" type="parTrans" cxnId="{D60F54FF-9D95-471B-9686-BD54C5EC009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67F8B3-A546-4216-92ED-5901BC8199C9}" type="sibTrans" cxnId="{D60F54FF-9D95-471B-9686-BD54C5EC009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E172C3-F70E-4581-8C59-7DFF1933EE10}">
      <dgm:prSet/>
      <dgm:spPr/>
      <dgm:t>
        <a:bodyPr/>
        <a:lstStyle/>
        <a:p>
          <a:pPr rtl="0"/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Внедоговорные </a:t>
          </a:r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44E125-37D1-496E-9EF0-F5E74F68F775}" type="parTrans" cxnId="{7B190394-0077-4183-90FE-2149A6176F0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E229AF-8AB5-4DE2-9E66-A539464E962D}" type="sibTrans" cxnId="{7B190394-0077-4183-90FE-2149A6176F0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0EAEDB-DD06-4B8D-8DE0-FCE4A6D3A492}" type="pres">
      <dgm:prSet presAssocID="{F3B68C62-0638-4E77-8D87-23063600BADE}" presName="Name0" presStyleCnt="0">
        <dgm:presLayoutVars>
          <dgm:dir/>
          <dgm:animLvl val="lvl"/>
          <dgm:resizeHandles val="exact"/>
        </dgm:presLayoutVars>
      </dgm:prSet>
      <dgm:spPr/>
    </dgm:pt>
    <dgm:pt modelId="{996632B8-1A48-44D3-94FC-74E844B84100}" type="pres">
      <dgm:prSet presAssocID="{C726414A-64F8-44CE-9303-DE98628F4336}" presName="composite" presStyleCnt="0"/>
      <dgm:spPr/>
    </dgm:pt>
    <dgm:pt modelId="{F31AF134-F394-4649-B627-B7B184B3A452}" type="pres">
      <dgm:prSet presAssocID="{C726414A-64F8-44CE-9303-DE98628F433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9924B11-FB77-47C0-A975-F7411CEC7510}" type="pres">
      <dgm:prSet presAssocID="{C726414A-64F8-44CE-9303-DE98628F4336}" presName="desTx" presStyleLbl="alignAccFollowNode1" presStyleIdx="0" presStyleCnt="2">
        <dgm:presLayoutVars>
          <dgm:bulletEnabled val="1"/>
        </dgm:presLayoutVars>
      </dgm:prSet>
      <dgm:spPr/>
    </dgm:pt>
    <dgm:pt modelId="{AAC40583-7A54-4DDA-AA3F-81ECE7F64109}" type="pres">
      <dgm:prSet presAssocID="{5E67F8B3-A546-4216-92ED-5901BC8199C9}" presName="space" presStyleCnt="0"/>
      <dgm:spPr/>
    </dgm:pt>
    <dgm:pt modelId="{E99B9001-ED71-4A9B-B456-BF44246C20ED}" type="pres">
      <dgm:prSet presAssocID="{73E172C3-F70E-4581-8C59-7DFF1933EE10}" presName="composite" presStyleCnt="0"/>
      <dgm:spPr/>
    </dgm:pt>
    <dgm:pt modelId="{FFA634C0-9672-4EF1-A285-C96B29948F35}" type="pres">
      <dgm:prSet presAssocID="{73E172C3-F70E-4581-8C59-7DFF1933EE1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AA04800-3E32-4D91-B86C-55242F205C8F}" type="pres">
      <dgm:prSet presAssocID="{73E172C3-F70E-4581-8C59-7DFF1933EE1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BE5FDC5-4714-4891-BF9F-31C4EDCD216E}" type="presOf" srcId="{C726414A-64F8-44CE-9303-DE98628F4336}" destId="{F31AF134-F394-4649-B627-B7B184B3A452}" srcOrd="0" destOrd="0" presId="urn:microsoft.com/office/officeart/2005/8/layout/hList1"/>
    <dgm:cxn modelId="{D447ED4E-7E27-4289-94AD-6223CF57FFA2}" type="presOf" srcId="{F3B68C62-0638-4E77-8D87-23063600BADE}" destId="{EE0EAEDB-DD06-4B8D-8DE0-FCE4A6D3A492}" srcOrd="0" destOrd="0" presId="urn:microsoft.com/office/officeart/2005/8/layout/hList1"/>
    <dgm:cxn modelId="{B3235E95-3AD4-417A-9BF0-D8B7759FBCE4}" type="presOf" srcId="{73E172C3-F70E-4581-8C59-7DFF1933EE10}" destId="{FFA634C0-9672-4EF1-A285-C96B29948F35}" srcOrd="0" destOrd="0" presId="urn:microsoft.com/office/officeart/2005/8/layout/hList1"/>
    <dgm:cxn modelId="{D60F54FF-9D95-471B-9686-BD54C5EC0097}" srcId="{F3B68C62-0638-4E77-8D87-23063600BADE}" destId="{C726414A-64F8-44CE-9303-DE98628F4336}" srcOrd="0" destOrd="0" parTransId="{8B31784E-9F82-43CA-A87A-A8BE27289976}" sibTransId="{5E67F8B3-A546-4216-92ED-5901BC8199C9}"/>
    <dgm:cxn modelId="{7B190394-0077-4183-90FE-2149A6176F06}" srcId="{F3B68C62-0638-4E77-8D87-23063600BADE}" destId="{73E172C3-F70E-4581-8C59-7DFF1933EE10}" srcOrd="1" destOrd="0" parTransId="{9244E125-37D1-496E-9EF0-F5E74F68F775}" sibTransId="{9AE229AF-8AB5-4DE2-9E66-A539464E962D}"/>
    <dgm:cxn modelId="{F1FEAB15-A264-46A4-A3AD-D41E19B7121E}" type="presParOf" srcId="{EE0EAEDB-DD06-4B8D-8DE0-FCE4A6D3A492}" destId="{996632B8-1A48-44D3-94FC-74E844B84100}" srcOrd="0" destOrd="0" presId="urn:microsoft.com/office/officeart/2005/8/layout/hList1"/>
    <dgm:cxn modelId="{07B57CD2-5E31-4D62-828C-E6163A1DB5E2}" type="presParOf" srcId="{996632B8-1A48-44D3-94FC-74E844B84100}" destId="{F31AF134-F394-4649-B627-B7B184B3A452}" srcOrd="0" destOrd="0" presId="urn:microsoft.com/office/officeart/2005/8/layout/hList1"/>
    <dgm:cxn modelId="{EFC93840-AE8D-4B29-BE55-3C9B97475447}" type="presParOf" srcId="{996632B8-1A48-44D3-94FC-74E844B84100}" destId="{B9924B11-FB77-47C0-A975-F7411CEC7510}" srcOrd="1" destOrd="0" presId="urn:microsoft.com/office/officeart/2005/8/layout/hList1"/>
    <dgm:cxn modelId="{0A7D4797-1B2A-4773-9651-2D171CF4202C}" type="presParOf" srcId="{EE0EAEDB-DD06-4B8D-8DE0-FCE4A6D3A492}" destId="{AAC40583-7A54-4DDA-AA3F-81ECE7F64109}" srcOrd="1" destOrd="0" presId="urn:microsoft.com/office/officeart/2005/8/layout/hList1"/>
    <dgm:cxn modelId="{1A9CC546-4AC2-4D3E-84F7-820869795220}" type="presParOf" srcId="{EE0EAEDB-DD06-4B8D-8DE0-FCE4A6D3A492}" destId="{E99B9001-ED71-4A9B-B456-BF44246C20ED}" srcOrd="2" destOrd="0" presId="urn:microsoft.com/office/officeart/2005/8/layout/hList1"/>
    <dgm:cxn modelId="{9763AD4F-0EC0-40BA-95D4-E524BB763715}" type="presParOf" srcId="{E99B9001-ED71-4A9B-B456-BF44246C20ED}" destId="{FFA634C0-9672-4EF1-A285-C96B29948F35}" srcOrd="0" destOrd="0" presId="urn:microsoft.com/office/officeart/2005/8/layout/hList1"/>
    <dgm:cxn modelId="{AB268E41-6E74-4654-88D9-34ED53EFEBF4}" type="presParOf" srcId="{E99B9001-ED71-4A9B-B456-BF44246C20ED}" destId="{7AA04800-3E32-4D91-B86C-55242F205C8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35ECC-B31E-4569-9CB1-453707ED01A1}">
      <dsp:nvSpPr>
        <dsp:cNvPr id="0" name=""/>
        <dsp:cNvSpPr/>
      </dsp:nvSpPr>
      <dsp:spPr>
        <a:xfrm>
          <a:off x="0" y="0"/>
          <a:ext cx="777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DBDFB-4487-455B-B8F8-0F4A9CD2D974}">
      <dsp:nvSpPr>
        <dsp:cNvPr id="0" name=""/>
        <dsp:cNvSpPr/>
      </dsp:nvSpPr>
      <dsp:spPr>
        <a:xfrm>
          <a:off x="0" y="0"/>
          <a:ext cx="7772400" cy="1041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Тема 1</a:t>
          </a:r>
          <a:endParaRPr lang="ru-RU" sz="50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7772400" cy="1041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8913B-E3AA-4293-A440-61D60042B9D3}">
      <dsp:nvSpPr>
        <dsp:cNvPr id="0" name=""/>
        <dsp:cNvSpPr/>
      </dsp:nvSpPr>
      <dsp:spPr>
        <a:xfrm>
          <a:off x="0" y="0"/>
          <a:ext cx="685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9C4B6-CB7E-41C3-A209-64453143D8EB}">
      <dsp:nvSpPr>
        <dsp:cNvPr id="0" name=""/>
        <dsp:cNvSpPr/>
      </dsp:nvSpPr>
      <dsp:spPr>
        <a:xfrm>
          <a:off x="0" y="0"/>
          <a:ext cx="6858000" cy="1111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Обязательства: виды и основания возникновения</a:t>
          </a:r>
          <a:endParaRPr lang="ru-RU" sz="3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6858000" cy="11116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5FCF3-832D-4B58-9E59-19BB83F220F1}">
      <dsp:nvSpPr>
        <dsp:cNvPr id="0" name=""/>
        <dsp:cNvSpPr/>
      </dsp:nvSpPr>
      <dsp:spPr>
        <a:xfrm>
          <a:off x="1688034" y="1956029"/>
          <a:ext cx="1542450" cy="592856"/>
        </a:xfrm>
        <a:custGeom>
          <a:avLst/>
          <a:gdLst/>
          <a:ahLst/>
          <a:cxnLst/>
          <a:rect l="0" t="0" r="0" b="0"/>
          <a:pathLst>
            <a:path>
              <a:moveTo>
                <a:pt x="1542450" y="0"/>
              </a:moveTo>
              <a:lnTo>
                <a:pt x="1542450" y="285904"/>
              </a:lnTo>
              <a:lnTo>
                <a:pt x="0" y="285904"/>
              </a:lnTo>
              <a:lnTo>
                <a:pt x="0" y="5928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6E99B-5904-402E-B90F-99D47FEA900D}">
      <dsp:nvSpPr>
        <dsp:cNvPr id="0" name=""/>
        <dsp:cNvSpPr/>
      </dsp:nvSpPr>
      <dsp:spPr>
        <a:xfrm>
          <a:off x="3230484" y="1956029"/>
          <a:ext cx="2994072" cy="592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04"/>
              </a:lnTo>
              <a:lnTo>
                <a:pt x="2994072" y="285904"/>
              </a:lnTo>
              <a:lnTo>
                <a:pt x="2994072" y="5928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495C1-E042-436C-89BF-BAC764563E9E}">
      <dsp:nvSpPr>
        <dsp:cNvPr id="0" name=""/>
        <dsp:cNvSpPr/>
      </dsp:nvSpPr>
      <dsp:spPr>
        <a:xfrm>
          <a:off x="1768806" y="494350"/>
          <a:ext cx="2923356" cy="1461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>
              <a:latin typeface="Arial" panose="020B0604020202020204" pitchFamily="34" charset="0"/>
              <a:cs typeface="Arial" panose="020B0604020202020204" pitchFamily="34" charset="0"/>
            </a:rPr>
            <a:t>Стороны</a:t>
          </a:r>
          <a:endParaRPr lang="ru-RU" sz="3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68806" y="494350"/>
        <a:ext cx="2923356" cy="1461678"/>
      </dsp:txXfrm>
    </dsp:sp>
    <dsp:sp modelId="{40530013-9F39-4A5D-A98C-09CC4CF56F51}">
      <dsp:nvSpPr>
        <dsp:cNvPr id="0" name=""/>
        <dsp:cNvSpPr/>
      </dsp:nvSpPr>
      <dsp:spPr>
        <a:xfrm>
          <a:off x="4762878" y="2548885"/>
          <a:ext cx="2923356" cy="1461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Должник (долг)</a:t>
          </a:r>
          <a:endParaRPr lang="ru-RU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62878" y="2548885"/>
        <a:ext cx="2923356" cy="1461678"/>
      </dsp:txXfrm>
    </dsp:sp>
    <dsp:sp modelId="{77BF1ECF-1624-42E5-8439-277D547BF7E2}">
      <dsp:nvSpPr>
        <dsp:cNvPr id="0" name=""/>
        <dsp:cNvSpPr/>
      </dsp:nvSpPr>
      <dsp:spPr>
        <a:xfrm>
          <a:off x="226355" y="2548885"/>
          <a:ext cx="2923356" cy="1461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Arial" panose="020B0604020202020204" pitchFamily="34" charset="0"/>
              <a:cs typeface="Arial" panose="020B0604020202020204" pitchFamily="34" charset="0"/>
            </a:rPr>
            <a:t>Кредитор (право требовать)</a:t>
          </a:r>
          <a:endParaRPr lang="ru-RU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355" y="2548885"/>
        <a:ext cx="2923356" cy="1461678"/>
      </dsp:txXfrm>
    </dsp:sp>
    <dsp:sp modelId="{C26B4968-BF7B-4578-809C-80C0BC367083}">
      <dsp:nvSpPr>
        <dsp:cNvPr id="0" name=""/>
        <dsp:cNvSpPr/>
      </dsp:nvSpPr>
      <dsp:spPr>
        <a:xfrm>
          <a:off x="5306067" y="494350"/>
          <a:ext cx="2923356" cy="1461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>
              <a:latin typeface="Arial" panose="020B0604020202020204" pitchFamily="34" charset="0"/>
              <a:cs typeface="Arial" panose="020B0604020202020204" pitchFamily="34" charset="0"/>
            </a:rPr>
            <a:t>Третьи лица</a:t>
          </a:r>
          <a:endParaRPr lang="ru-RU" sz="3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06067" y="494350"/>
        <a:ext cx="2923356" cy="14616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F313C-6303-4623-ABEA-9E9BC655DAFC}">
      <dsp:nvSpPr>
        <dsp:cNvPr id="0" name=""/>
        <dsp:cNvSpPr/>
      </dsp:nvSpPr>
      <dsp:spPr>
        <a:xfrm>
          <a:off x="1675023" y="1754694"/>
          <a:ext cx="2033147" cy="1016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Действия должника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4797" y="1784468"/>
        <a:ext cx="1973599" cy="957025"/>
      </dsp:txXfrm>
    </dsp:sp>
    <dsp:sp modelId="{787C2854-0CBC-4733-B592-51E4CF3B3E9F}">
      <dsp:nvSpPr>
        <dsp:cNvPr id="0" name=""/>
        <dsp:cNvSpPr/>
      </dsp:nvSpPr>
      <dsp:spPr>
        <a:xfrm rot="17692822">
          <a:off x="3148302" y="1365971"/>
          <a:ext cx="19329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2994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475" y="1337861"/>
        <a:ext cx="96649" cy="96649"/>
      </dsp:txXfrm>
    </dsp:sp>
    <dsp:sp modelId="{CB53147D-1112-4F8F-BE2A-2C3D2FC80D88}">
      <dsp:nvSpPr>
        <dsp:cNvPr id="0" name=""/>
        <dsp:cNvSpPr/>
      </dsp:nvSpPr>
      <dsp:spPr>
        <a:xfrm>
          <a:off x="4521429" y="1104"/>
          <a:ext cx="2033147" cy="1016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передать имущество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203" y="30878"/>
        <a:ext cx="1973599" cy="957025"/>
      </dsp:txXfrm>
    </dsp:sp>
    <dsp:sp modelId="{047883AA-0238-49F9-9EDE-91BDF428FFC2}">
      <dsp:nvSpPr>
        <dsp:cNvPr id="0" name=""/>
        <dsp:cNvSpPr/>
      </dsp:nvSpPr>
      <dsp:spPr>
        <a:xfrm rot="19457599">
          <a:off x="3614034" y="195050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9761" y="1945678"/>
        <a:ext cx="50076" cy="50076"/>
      </dsp:txXfrm>
    </dsp:sp>
    <dsp:sp modelId="{86D77F0B-73FE-475C-B68F-007DF3E9253E}">
      <dsp:nvSpPr>
        <dsp:cNvPr id="0" name=""/>
        <dsp:cNvSpPr/>
      </dsp:nvSpPr>
      <dsp:spPr>
        <a:xfrm>
          <a:off x="4521429" y="1170164"/>
          <a:ext cx="2033147" cy="1016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выполнить работу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203" y="1199938"/>
        <a:ext cx="1973599" cy="957025"/>
      </dsp:txXfrm>
    </dsp:sp>
    <dsp:sp modelId="{1539B09F-8159-4A62-8A59-D31F675EA5F3}">
      <dsp:nvSpPr>
        <dsp:cNvPr id="0" name=""/>
        <dsp:cNvSpPr/>
      </dsp:nvSpPr>
      <dsp:spPr>
        <a:xfrm rot="2142401">
          <a:off x="3614034" y="253503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9761" y="2530208"/>
        <a:ext cx="50076" cy="50076"/>
      </dsp:txXfrm>
    </dsp:sp>
    <dsp:sp modelId="{6C5602DC-CDB7-4002-8BEB-43CF90848A15}">
      <dsp:nvSpPr>
        <dsp:cNvPr id="0" name=""/>
        <dsp:cNvSpPr/>
      </dsp:nvSpPr>
      <dsp:spPr>
        <a:xfrm>
          <a:off x="4521429" y="2339224"/>
          <a:ext cx="2033147" cy="1016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оказать услугу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203" y="2368998"/>
        <a:ext cx="1973599" cy="957025"/>
      </dsp:txXfrm>
    </dsp:sp>
    <dsp:sp modelId="{01E0E0C0-BEF5-41B5-9167-6A140A1D5859}">
      <dsp:nvSpPr>
        <dsp:cNvPr id="0" name=""/>
        <dsp:cNvSpPr/>
      </dsp:nvSpPr>
      <dsp:spPr>
        <a:xfrm rot="3907178">
          <a:off x="3148302" y="3119561"/>
          <a:ext cx="193299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2994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475" y="3091451"/>
        <a:ext cx="96649" cy="96649"/>
      </dsp:txXfrm>
    </dsp:sp>
    <dsp:sp modelId="{2D809F09-9C0D-4038-BD07-70C24CB3C383}">
      <dsp:nvSpPr>
        <dsp:cNvPr id="0" name=""/>
        <dsp:cNvSpPr/>
      </dsp:nvSpPr>
      <dsp:spPr>
        <a:xfrm>
          <a:off x="4521429" y="3508284"/>
          <a:ext cx="2033147" cy="1016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уплатить деньги и др.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203" y="3538058"/>
        <a:ext cx="1973599" cy="9570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D6BC7-E008-479E-AF3A-D518461799B7}">
      <dsp:nvSpPr>
        <dsp:cNvPr id="0" name=""/>
        <dsp:cNvSpPr/>
      </dsp:nvSpPr>
      <dsp:spPr>
        <a:xfrm>
          <a:off x="3962449" y="1882656"/>
          <a:ext cx="91440" cy="6379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9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1C8F6-4157-4993-972F-74582CC7CB94}">
      <dsp:nvSpPr>
        <dsp:cNvPr id="0" name=""/>
        <dsp:cNvSpPr/>
      </dsp:nvSpPr>
      <dsp:spPr>
        <a:xfrm>
          <a:off x="1101301" y="1882656"/>
          <a:ext cx="91440" cy="6379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9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C4885-080D-491F-AB2C-B09CB0B61984}">
      <dsp:nvSpPr>
        <dsp:cNvPr id="0" name=""/>
        <dsp:cNvSpPr/>
      </dsp:nvSpPr>
      <dsp:spPr>
        <a:xfrm>
          <a:off x="80717" y="778486"/>
          <a:ext cx="2132607" cy="11041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55811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Активная</a:t>
          </a:r>
          <a:endParaRPr lang="ru-RU" sz="1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717" y="778486"/>
        <a:ext cx="2132607" cy="1104169"/>
      </dsp:txXfrm>
    </dsp:sp>
    <dsp:sp modelId="{0ADF3C76-E7F9-4D67-BCD7-B561AD3FABE8}">
      <dsp:nvSpPr>
        <dsp:cNvPr id="0" name=""/>
        <dsp:cNvSpPr/>
      </dsp:nvSpPr>
      <dsp:spPr>
        <a:xfrm>
          <a:off x="507239" y="1637285"/>
          <a:ext cx="1919347" cy="36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7239" y="1637285"/>
        <a:ext cx="1919347" cy="368056"/>
      </dsp:txXfrm>
    </dsp:sp>
    <dsp:sp modelId="{986BA672-01F0-4901-874A-DA0033A09983}">
      <dsp:nvSpPr>
        <dsp:cNvPr id="0" name=""/>
        <dsp:cNvSpPr/>
      </dsp:nvSpPr>
      <dsp:spPr>
        <a:xfrm>
          <a:off x="80717" y="2520621"/>
          <a:ext cx="2132607" cy="11041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55811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участие на стороне кредитора нескольких лиц при одном должнике</a:t>
          </a:r>
          <a:endParaRPr lang="ru-RU" sz="1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717" y="2520621"/>
        <a:ext cx="2132607" cy="1104169"/>
      </dsp:txXfrm>
    </dsp:sp>
    <dsp:sp modelId="{53BA4163-46AD-471C-A64A-4313E8840265}">
      <dsp:nvSpPr>
        <dsp:cNvPr id="0" name=""/>
        <dsp:cNvSpPr/>
      </dsp:nvSpPr>
      <dsp:spPr>
        <a:xfrm>
          <a:off x="507239" y="3379419"/>
          <a:ext cx="1919347" cy="36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7239" y="3379419"/>
        <a:ext cx="1919347" cy="368056"/>
      </dsp:txXfrm>
    </dsp:sp>
    <dsp:sp modelId="{C5CAB39A-413D-4F06-8BE2-BB31AAD59BAA}">
      <dsp:nvSpPr>
        <dsp:cNvPr id="0" name=""/>
        <dsp:cNvSpPr/>
      </dsp:nvSpPr>
      <dsp:spPr>
        <a:xfrm>
          <a:off x="2941865" y="778486"/>
          <a:ext cx="2132607" cy="11041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55811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Пассивная</a:t>
          </a:r>
          <a:endParaRPr lang="ru-RU" sz="1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1865" y="778486"/>
        <a:ext cx="2132607" cy="1104169"/>
      </dsp:txXfrm>
    </dsp:sp>
    <dsp:sp modelId="{636A64CF-EB59-419D-A1CA-0346F4EC178F}">
      <dsp:nvSpPr>
        <dsp:cNvPr id="0" name=""/>
        <dsp:cNvSpPr/>
      </dsp:nvSpPr>
      <dsp:spPr>
        <a:xfrm>
          <a:off x="3368387" y="1637285"/>
          <a:ext cx="1919347" cy="36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8387" y="1637285"/>
        <a:ext cx="1919347" cy="368056"/>
      </dsp:txXfrm>
    </dsp:sp>
    <dsp:sp modelId="{6C3EC3E8-CB9F-459B-82BD-FA7642C43C09}">
      <dsp:nvSpPr>
        <dsp:cNvPr id="0" name=""/>
        <dsp:cNvSpPr/>
      </dsp:nvSpPr>
      <dsp:spPr>
        <a:xfrm>
          <a:off x="2941865" y="2520621"/>
          <a:ext cx="2132607" cy="11041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55811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участие на стороне должника нескольких лиц при одном кредиторе</a:t>
          </a:r>
          <a:endParaRPr lang="ru-RU" sz="1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1865" y="2520621"/>
        <a:ext cx="2132607" cy="1104169"/>
      </dsp:txXfrm>
    </dsp:sp>
    <dsp:sp modelId="{8E9AC562-D306-4014-8FFD-E6752BEA6024}">
      <dsp:nvSpPr>
        <dsp:cNvPr id="0" name=""/>
        <dsp:cNvSpPr/>
      </dsp:nvSpPr>
      <dsp:spPr>
        <a:xfrm>
          <a:off x="3368387" y="3379419"/>
          <a:ext cx="1919347" cy="36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8387" y="3379419"/>
        <a:ext cx="1919347" cy="368056"/>
      </dsp:txXfrm>
    </dsp:sp>
    <dsp:sp modelId="{7A0A4BB1-100B-41B9-938F-30C18FB1888E}">
      <dsp:nvSpPr>
        <dsp:cNvPr id="0" name=""/>
        <dsp:cNvSpPr/>
      </dsp:nvSpPr>
      <dsp:spPr>
        <a:xfrm>
          <a:off x="5803013" y="778486"/>
          <a:ext cx="2132607" cy="11041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55811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Смешанная</a:t>
          </a:r>
          <a:endParaRPr lang="ru-RU" sz="17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03013" y="778486"/>
        <a:ext cx="2132607" cy="1104169"/>
      </dsp:txXfrm>
    </dsp:sp>
    <dsp:sp modelId="{C02D04B9-6F18-4206-A8DB-DB74D1D56369}">
      <dsp:nvSpPr>
        <dsp:cNvPr id="0" name=""/>
        <dsp:cNvSpPr/>
      </dsp:nvSpPr>
      <dsp:spPr>
        <a:xfrm>
          <a:off x="6229535" y="1637285"/>
          <a:ext cx="1919347" cy="36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29535" y="1637285"/>
        <a:ext cx="1919347" cy="368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8BDBC-2CEB-4AC0-89CB-D56EF85E90C8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>
              <a:latin typeface="Arial" panose="020B0604020202020204" pitchFamily="34" charset="0"/>
              <a:cs typeface="Arial" panose="020B0604020202020204" pitchFamily="34" charset="0"/>
            </a:rPr>
            <a:t>у одной сторона права, у другой долг</a:t>
          </a:r>
          <a:endParaRPr lang="ru-RU" sz="3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62655" y="307047"/>
        <a:ext cx="5180726" cy="1593750"/>
      </dsp:txXfrm>
    </dsp:sp>
    <dsp:sp modelId="{8D3BB302-57B3-474B-AD69-7F4CC6955F42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Односторонние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773" y="107828"/>
        <a:ext cx="2747110" cy="1992186"/>
      </dsp:txXfrm>
    </dsp:sp>
    <dsp:sp modelId="{AD03D25A-45C8-4EE6-A48C-5CCE108A4A3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>
              <a:latin typeface="Arial" panose="020B0604020202020204" pitchFamily="34" charset="0"/>
              <a:cs typeface="Arial" panose="020B0604020202020204" pitchFamily="34" charset="0"/>
            </a:rPr>
            <a:t>у обоих и право и долг по отношению друг к другу</a:t>
          </a:r>
          <a:endParaRPr lang="ru-RU" sz="3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62655" y="2625166"/>
        <a:ext cx="5180726" cy="1593750"/>
      </dsp:txXfrm>
    </dsp:sp>
    <dsp:sp modelId="{3317036E-F093-453F-8D72-43D97F42BFB7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>
              <a:latin typeface="Arial" panose="020B0604020202020204" pitchFamily="34" charset="0"/>
              <a:cs typeface="Arial" panose="020B0604020202020204" pitchFamily="34" charset="0"/>
            </a:rPr>
            <a:t>Взаимные </a:t>
          </a:r>
          <a:endParaRPr lang="ru-RU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773" y="2425947"/>
        <a:ext cx="2747110" cy="19921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AF134-F394-4649-B627-B7B184B3A452}">
      <dsp:nvSpPr>
        <dsp:cNvPr id="0" name=""/>
        <dsp:cNvSpPr/>
      </dsp:nvSpPr>
      <dsp:spPr>
        <a:xfrm>
          <a:off x="38" y="939429"/>
          <a:ext cx="3685337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>
              <a:latin typeface="Arial" panose="020B0604020202020204" pitchFamily="34" charset="0"/>
              <a:cs typeface="Arial" panose="020B0604020202020204" pitchFamily="34" charset="0"/>
            </a:rPr>
            <a:t>Договорные</a:t>
          </a:r>
          <a:endParaRPr lang="ru-RU" sz="3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" y="939429"/>
        <a:ext cx="3685337" cy="979200"/>
      </dsp:txXfrm>
    </dsp:sp>
    <dsp:sp modelId="{B9924B11-FB77-47C0-A975-F7411CEC7510}">
      <dsp:nvSpPr>
        <dsp:cNvPr id="0" name=""/>
        <dsp:cNvSpPr/>
      </dsp:nvSpPr>
      <dsp:spPr>
        <a:xfrm>
          <a:off x="38" y="1918629"/>
          <a:ext cx="3685337" cy="14932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634C0-9672-4EF1-A285-C96B29948F35}">
      <dsp:nvSpPr>
        <dsp:cNvPr id="0" name=""/>
        <dsp:cNvSpPr/>
      </dsp:nvSpPr>
      <dsp:spPr>
        <a:xfrm>
          <a:off x="4201323" y="939429"/>
          <a:ext cx="3685337" cy="979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>
              <a:latin typeface="Arial" panose="020B0604020202020204" pitchFamily="34" charset="0"/>
              <a:cs typeface="Arial" panose="020B0604020202020204" pitchFamily="34" charset="0"/>
            </a:rPr>
            <a:t>Внедоговорные </a:t>
          </a:r>
          <a:endParaRPr lang="ru-RU" sz="3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1323" y="939429"/>
        <a:ext cx="3685337" cy="979200"/>
      </dsp:txXfrm>
    </dsp:sp>
    <dsp:sp modelId="{7AA04800-3E32-4D91-B86C-55242F205C8F}">
      <dsp:nvSpPr>
        <dsp:cNvPr id="0" name=""/>
        <dsp:cNvSpPr/>
      </dsp:nvSpPr>
      <dsp:spPr>
        <a:xfrm>
          <a:off x="4201323" y="1918629"/>
          <a:ext cx="3685337" cy="14932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EA883-DD1A-473F-85B1-520FEF4320A9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BC44-780C-4075-A9EA-D7002E9ED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6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1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57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941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1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0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BC44-780C-4075-A9EA-D7002E9ED372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0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64593"/>
            <a:ext cx="7772400" cy="10412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38398"/>
            <a:ext cx="6858000" cy="1111630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52A9-B68B-493C-BC03-85B904FBB426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6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9D9A-0F80-4478-8D1A-371F99D8628A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4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0BDD-73B9-4007-A361-53E0BD72A739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38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07763-D53C-417C-BF73-96239308CEC0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6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675A-7463-4245-B002-EAA3609B87DE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B0FC-A268-42F1-AC9B-A39F795F8268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48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4879-EA9F-4166-82FC-8DCF216B48C2}" type="datetime1">
              <a:rPr lang="ru-RU" smtClean="0"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6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1DB5-9DDB-4CFB-94D1-26DA9FDB2CE3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95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D358-B919-4775-89E2-48C53706F7D9}" type="datetime1">
              <a:rPr lang="ru-RU" smtClean="0"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7E08-23C2-4B46-88B7-B5A82479249B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7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2DFF-447D-4F21-B4D4-5E719F082538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0E3C-5754-4E6E-B10D-A410DE1B5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0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25B0-D86C-4AE3-8A6A-93BDE7E2E89F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10E3C-5754-4E6E-B10D-A410DE1B5E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44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0107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E0E6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E0E6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E0E6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E0E6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E0E6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8311542" TargetMode="External"/><Relationship Id="rId2" Type="http://schemas.openxmlformats.org/officeDocument/2006/relationships/hyperlink" Target="https://online.zakon.kz/Document/?doc_id=1013880#sub_id=918000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8311542" TargetMode="External"/><Relationship Id="rId2" Type="http://schemas.openxmlformats.org/officeDocument/2006/relationships/hyperlink" Target="https://online.zakon.kz/Document/?doc_id=1013880#sub_id=917010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sawi8BkTE0&amp;feature=youtu.b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13880#sub_id=9250000" TargetMode="External"/><Relationship Id="rId7" Type="http://schemas.openxmlformats.org/officeDocument/2006/relationships/hyperlink" Target="https://online.zakon.kz/Document/?doc_id=1013880#sub_id=9510000" TargetMode="External"/><Relationship Id="rId2" Type="http://schemas.openxmlformats.org/officeDocument/2006/relationships/hyperlink" Target="https://online.zakon.kz/Document/?doc_id=1013880#sub_id=92200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line.zakon.kz/Document/?doc_id=1013880#sub_id=9470000" TargetMode="External"/><Relationship Id="rId5" Type="http://schemas.openxmlformats.org/officeDocument/2006/relationships/hyperlink" Target="https://online.zakon.kz/Document/?doc_id=1013880#sub_id=9360000" TargetMode="External"/><Relationship Id="rId4" Type="http://schemas.openxmlformats.org/officeDocument/2006/relationships/hyperlink" Target="https://online.zakon.kz/Document/?doc_id=1013880#sub_id=9310000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31154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13880#sub_id=95300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zakon.kz/Document/?doc_id=1013880#sub_id=9560000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_________Microsoft_Word1.docx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ОБЯЗАТЕЛЬСТВ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018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467609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ВОЗНИКНОВЕНИЯ ОБЯЗАТЕЛЬСТВ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Договоры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Односторонние сделки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акты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Судебные решения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результате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создания, уничтожения, приобретения или отчуждения имущества по основаниям, не запрещенным законодательными актами РК, а также отказа от прав на имущество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результатов творческой интеллектуальной деятельности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Вследствие причинения вредя и неосновательного обогащения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Вследствие иных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действий граждан и юридических лиц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Вследствие событий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 которыми законодательство РК связывает наступление гражданско-правовых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последствий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21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Все основания можно разделить условно на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71111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64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42606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Внедоговорные обязательства могут возникнуть в результате: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53803"/>
            <a:ext cx="7886700" cy="3923160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Причинения вреда (деликта)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Неосновательного обогащения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Действия в чужом интересе без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Публичного обещания вознаграждения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Публичного конкурса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 и пари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 содержание внедоговорных обязательств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Внедоговорные обязательства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возникающие вопреки воле их участников, в силу юридических фактов, указанных в законе. Чаще всего они возникают из неправомерных действий, но основанием их возникновения могут быть и действия правомерные, если они совершены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ошибочно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(Е.А. Суханов)</a:t>
            </a: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Внедоговорные обязательства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это обязательства, возникающие не на основе соглашения сторон, а в связи с наступлением фактов, предусмотренных в законе, а именно: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а) причинения вреда одним субъектом другому;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б) приобретения или сбережения имущества за счет средств другого лица без достаточных оснований (неосновательное обогащение);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в) совершения некоторых действий в чужом интересе без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поручения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(А.В. </a:t>
            </a:r>
            <a:r>
              <a:rPr lang="ru-RU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Кашанин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6115050" cy="365125"/>
          </a:xfrm>
        </p:spPr>
        <p:txBody>
          <a:bodyPr/>
          <a:lstStyle/>
          <a:p>
            <a:pPr algn="l"/>
            <a:r>
              <a:rPr lang="ru-RU" dirty="0" smtClean="0"/>
              <a:t>Источник: </a:t>
            </a:r>
            <a:r>
              <a:rPr lang="ru-RU" dirty="0"/>
              <a:t>Гражданское право: Учебник // Отв. ред. Е.А. Суханов. Т. 3.; </a:t>
            </a:r>
            <a:r>
              <a:rPr lang="ru-RU" dirty="0" err="1"/>
              <a:t>Кашанина</a:t>
            </a:r>
            <a:r>
              <a:rPr lang="ru-RU" dirty="0"/>
              <a:t> Т. В., </a:t>
            </a:r>
            <a:r>
              <a:rPr lang="ru-RU" dirty="0" err="1" smtClean="0"/>
              <a:t>Кашанин</a:t>
            </a:r>
            <a:r>
              <a:rPr lang="ru-RU" dirty="0" smtClean="0"/>
              <a:t> А</a:t>
            </a:r>
            <a:r>
              <a:rPr lang="ru-RU" dirty="0"/>
              <a:t>. В. Основы российского права: Учебник для вузов. 2-е изд., изм. и доп. – М.: Издательство НОРМА (Издательская группа НОРМА–ИНФРА • М), 2000. – 800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77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235789" cy="1325563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Классификация внедоговорных обязательств по М.К. Сулейменову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Внедоговорные регулятивные обязательства - обязательства, возникающие из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односторонних сделок: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из конкурсных обязательств (включая публичное обещание награды, публичный конкурс, проведение игр и пари);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завещательное распоряжение и завещательный отказ (при условии, что они рассматриваются как обязательственные, а не как наследственные правоотношения, отличные от обязательств);</a:t>
            </a:r>
          </a:p>
          <a:p>
            <a:pPr lvl="1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решений собраний;</a:t>
            </a:r>
          </a:p>
          <a:p>
            <a:pPr lvl="1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административных актов;</a:t>
            </a:r>
          </a:p>
          <a:p>
            <a:pPr lvl="1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юридических поступков (например, строительство дома, написание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книги, создание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изобретения);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Внедоговорные охранительные обязательства – обязательства, возникающие из:</a:t>
            </a:r>
          </a:p>
          <a:p>
            <a:pPr lvl="1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934746" y="5688907"/>
            <a:ext cx="360608" cy="488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5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145637" cy="103867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Внедоговорные охранительные обязательства по М.К. Сулейменову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правомерных действий (причинение вреда при необходимой обороне и крайней необходимости);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неправомерных действий: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обязательства из причинения вреда;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обязательства по предупреждению причинения вреда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2" tooltip="Гражданский кодекс Республики Казахстан (Особенная часть) от 1 июля 1999 года № 409-I (с изменениями и дополнениями по состоянию на 10.01.2020 г.)"/>
              </a:rPr>
              <a:t>ст. 918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ГК);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обязательства из неосновательного обогащения;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юридических поступков: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обязательства из действий в чужом интересе без поручения (включая обязательства из спасения здоровья и жизни физического лица, имущества физического лица и юридического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лица); </a:t>
            </a:r>
          </a:p>
          <a:p>
            <a:pPr lvl="1" fontAlgn="base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обязательства из создания угрозы жизни, здоровью, имуществу физического лица или имуществу юридического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лица;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событий - пожар в результате поджога, смерть в результате убийства (в обоих случаях на самом деле два юридических факта: поджог и убийство как противоправные действия и пожар и смерть как события) и т.п.</a:t>
            </a: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5) всех юридических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фактов;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3"/>
              </a:rPr>
              <a:t>https://online.zakon.kz/Document/?</a:t>
            </a:r>
            <a:r>
              <a:rPr lang="en-US" dirty="0" smtClean="0">
                <a:hlinkClick r:id="rId3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354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480488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М.К. Сулейменов считает, что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Особняком в этой классификации стоят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обязательства из неосновательного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могут возникать из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(правомерных и неправомерных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юридических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поступков (купил стадо, а в нем оказалась чужая корова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событий (например, приблудилась корова к стаду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698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158516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Деликтные обязательства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думаете, как соотносятся между собой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деликтные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обязательства и обязательства из причинения вреда?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57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441851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Деликтные обязательства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Обязательства из причинения вреда шире, чем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деликтные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Деликтные обязательства являются видом обязательств из причинения вредя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Деликт – это правонарушение, возникает из противоправных действий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Вред же можно причинить и правомерными действиями, например, в результате крайней необходимости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39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85980594"/>
              </p:ext>
            </p:extLst>
          </p:nvPr>
        </p:nvGraphicFramePr>
        <p:xfrm>
          <a:off x="742950" y="1564593"/>
          <a:ext cx="7772400" cy="104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84463450"/>
              </p:ext>
            </p:extLst>
          </p:nvPr>
        </p:nvGraphicFramePr>
        <p:xfrm>
          <a:off x="1143000" y="3138398"/>
          <a:ext cx="6858000" cy="1111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3296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Деликт – это гражданское правонарушение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ли считать нарушение договорных обязательств деликтом в таком случае?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26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467013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Деликтная ответственность возникает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Своими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действиями причинитель вреда нарушает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существующее обязательство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абсолютное право потерпевшего на неприкосновенность своих имущественных и личных неимущественных прав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благ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Деликтная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возникает в результате деликта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составляет содержание деликтного обязательства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11369" y="6356351"/>
            <a:ext cx="7703981" cy="365125"/>
          </a:xfrm>
        </p:spPr>
        <p:txBody>
          <a:bodyPr/>
          <a:lstStyle/>
          <a:p>
            <a:pPr algn="l"/>
            <a:r>
              <a:rPr lang="ru-RU" smtClean="0"/>
              <a:t>Источники: 1) Сулейменов М.К. Внедоговорные обязательства по законодательству Республики Казахстан // https://online.zakon.kz/Document/?doc_id=38311542#pos=131;-42; 2)Гражданский кодекс Республики Казахстан от 1 июля 1999 года № 409-I (Особенная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378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789581" cy="1325563"/>
          </a:xfrm>
        </p:spPr>
        <p:txBody>
          <a:bodyPr/>
          <a:lstStyle/>
          <a:p>
            <a:r>
              <a:rPr lang="ru-RU" dirty="0" smtClean="0"/>
              <a:t>Деликтная 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Главным последствием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деликта является не наказание,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возмещение причиненного </a:t>
            </a:r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вреда</a:t>
            </a:r>
          </a:p>
          <a:p>
            <a:r>
              <a:rPr lang="ru-RU" b="1" u="sng" cap="all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Деликтное </a:t>
            </a:r>
            <a:r>
              <a:rPr lang="ru-RU" b="1" u="sng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обязательство: </a:t>
            </a:r>
            <a:endParaRPr lang="ru-RU" b="1" u="sng" cap="all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простым односторонним обязательством, то есть у потерпевшего есть только права - право требовать возмещения вреда, а у причинителя вреда - обязанность по его возмещению;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результате нарушения абсолютных прав;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носит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внедоговорный характер;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охранительным правоотношением</a:t>
            </a:r>
            <a:endParaRPr lang="ru-RU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17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деликтов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Генеральный деликт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общее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правило, устанавливающее обязанность по возмещению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вреда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любое действие человека, причиняющее другому вред, обязывает того, кто виновен в его причинении, этот вред возместить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 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2" tooltip="Гражданский кодекс Республики Казахстан (Особенная часть) от 1 июля 1999 года № 409-I (с изменениями и дополнениями по состоянию на 10.01.2020 г.)"/>
              </a:rPr>
              <a:t>п.1 ст. 917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 закреплено: «Вред (имущественный и (или) неимущественный), причиненный неправомерными действиями (бездействием) имущественным или неимущественным благам и правам граждан и юридических лиц, подлежит возмещению лицом, причинившим вред, в полном объеме» - это и есть генеральный деликт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Специальные деликты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3"/>
              </a:rPr>
              <a:t>https://online.zakon.kz/Document/?</a:t>
            </a:r>
            <a:r>
              <a:rPr lang="en-US" dirty="0" smtClean="0">
                <a:hlinkClick r:id="rId3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482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деликтного </a:t>
            </a:r>
            <a:r>
              <a:rPr lang="ru-RU" dirty="0"/>
              <a:t>обязательства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имущественные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личные неимущественные блага и права, в первую очередь, жизнь и здоровье гражданина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6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776702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Виды деликтных правоотношений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обязательство по возмещению имущественного вреда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возмещению неимущественного (морального)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вреда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www.youtube.com/watch?v=ssawi8BkTE0&amp;feature=youtu.be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632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072916" cy="1325563"/>
          </a:xfrm>
        </p:spPr>
        <p:txBody>
          <a:bodyPr/>
          <a:lstStyle/>
          <a:p>
            <a:r>
              <a:rPr lang="ru-RU" dirty="0" smtClean="0"/>
              <a:t>Специальные виды </a:t>
            </a:r>
            <a:r>
              <a:rPr lang="ru-RU" dirty="0"/>
              <a:t>деликтов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за вред, причиненный актами власти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2" tooltip="Гражданский кодекс Республики Казахстан (Особенная часть) от 1 июля 1999 года № 409-I (с изменениями и дополнениями по состоянию на 10.01.2020 г.)"/>
              </a:rPr>
              <a:t>ст.ст. 922, 923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за вред, причиненный несовершеннолетними, недееспособными и гражданами, не способными понимать значение своих действий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ст.ст. 925-930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за вред, причиненный деятельностью, создающей повышенную опасность для окружающих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ст. 931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за вред, причиненный жизни и здоровью гражданина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ст.ст. 936-946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за вред, причиненный вследствие недостатков товаров, работ и услуг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6" tooltip="Гражданский кодекс Республики Казахстан (Особенная часть) от 1 июля 1999 года № 409-I (с изменениями и дополнениями по состоянию на 10.01.2020 г.)"/>
              </a:rPr>
              <a:t>ст.ст. 947-950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возмещение морального вреда (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ст.ст. 951-952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87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42606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Внедоговорные обязательства могут возникнуть в результате: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53803"/>
            <a:ext cx="7886700" cy="3923160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Причинения вреда (деликта)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Неосновательного обогащения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Действия в чужом интересе без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Публичного обещания вознаграждения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Публичного конкурса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 и пари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158516" cy="1281111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Соотношение договорной и </a:t>
            </a:r>
            <a:r>
              <a:rPr lang="ru-RU" sz="3600" dirty="0" err="1">
                <a:solidFill>
                  <a:srgbClr val="C00000"/>
                </a:solidFill>
              </a:rPr>
              <a:t>деликтной</a:t>
            </a:r>
            <a:r>
              <a:rPr lang="ru-RU" sz="3600" dirty="0">
                <a:solidFill>
                  <a:srgbClr val="C00000"/>
                </a:solidFill>
              </a:rPr>
              <a:t> ответственности</a:t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оснований применения:</a:t>
            </a: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Договорная – и на основании договора и на основании закона</a:t>
            </a:r>
          </a:p>
          <a:p>
            <a:pPr lvl="2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договорным могут применяться виды внедоговорных (например, при причинении вреда), если самим договором не предусмотрены иные формы и размеры возмещения</a:t>
            </a:r>
          </a:p>
          <a:p>
            <a:pPr lvl="1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Деликтная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– только на основании закона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3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313063" cy="1281111"/>
          </a:xfrm>
        </p:spPr>
        <p:txBody>
          <a:bodyPr>
            <a:noAutofit/>
          </a:bodyPr>
          <a:lstStyle/>
          <a:p>
            <a:r>
              <a:rPr lang="ru-RU" sz="3600" dirty="0"/>
              <a:t>Основания ответственности за причинение вреда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644377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самого вреда (выраженного имущественно или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неимущественно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Вред вызван действиями или бездействиями лица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Указанные действия или бездействия являются </a:t>
            </a:r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неправомерными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Вина причинителя (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 быть и исключения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приведите примеры таких исключений)</a:t>
            </a:r>
          </a:p>
          <a:p>
            <a:pPr marL="0" indent="0">
              <a:buNone/>
            </a:pP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Вред, причиненный правомерными действиями, подлежит возмещению в случаях, предусмотренных </a:t>
            </a:r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законодательными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актами</a:t>
            </a:r>
            <a:endParaRPr lang="ru-RU" u="sng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0761" y="6356351"/>
            <a:ext cx="8693239" cy="365125"/>
          </a:xfrm>
        </p:spPr>
        <p:txBody>
          <a:bodyPr/>
          <a:lstStyle/>
          <a:p>
            <a:pPr algn="l"/>
            <a:r>
              <a:rPr lang="ru-RU" dirty="0"/>
              <a:t>Источник: Внедоговорные обязательства по законодательству Республики Казахстан (Сулейменов М.К., академик Национальной академии наук РК, доктор юридических наук, профессор</a:t>
            </a:r>
            <a:r>
              <a:rPr lang="ru-RU" dirty="0" smtClean="0"/>
              <a:t>) // </a:t>
            </a:r>
            <a:r>
              <a:rPr lang="en-US" dirty="0">
                <a:hlinkClick r:id="rId2"/>
              </a:rPr>
              <a:t>https://online.zakon.kz/Document/?</a:t>
            </a:r>
            <a:r>
              <a:rPr lang="en-US" dirty="0" smtClean="0">
                <a:hlinkClick r:id="rId2"/>
              </a:rPr>
              <a:t>doc_id=38311542</a:t>
            </a:r>
            <a:r>
              <a:rPr lang="ru-RU" dirty="0" smtClean="0"/>
              <a:t> (дата обращения: 15.04.2020).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3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441851" cy="1281111"/>
          </a:xfrm>
        </p:spPr>
        <p:txBody>
          <a:bodyPr>
            <a:noAutofit/>
          </a:bodyPr>
          <a:lstStyle/>
          <a:p>
            <a:r>
              <a:rPr lang="ru-RU" sz="3600" dirty="0"/>
              <a:t>Понятие и условия возникновения обязательств</a:t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669584"/>
              </p:ext>
            </p:extLst>
          </p:nvPr>
        </p:nvGraphicFramePr>
        <p:xfrm>
          <a:off x="628650" y="1390918"/>
          <a:ext cx="8077468" cy="50067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734"/>
                <a:gridCol w="4038734"/>
              </a:tblGrid>
              <a:tr h="430576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Понятие обязательства (268 ГК РК)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силу обязательства</a:t>
                      </a:r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одно лицо (должник) </a:t>
                      </a:r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обязано совершить в пользу </a:t>
                      </a:r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другого лица (кредитора) </a:t>
                      </a:r>
                      <a:r>
                        <a:rPr lang="ru-RU" sz="1800" u="sng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определенное действие</a:t>
                      </a:r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как-то: </a:t>
                      </a:r>
                    </a:p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r>
                        <a:rPr lang="ru-RU" sz="18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передать имущество, </a:t>
                      </a:r>
                    </a:p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выполнить работу, </a:t>
                      </a:r>
                    </a:p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уплатить деньги и так далее </a:t>
                      </a:r>
                    </a:p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либо воздержаться от определенного действия, </a:t>
                      </a:r>
                    </a:p>
                    <a:p>
                      <a:endParaRPr lang="ru-RU" sz="18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 кредитор имеет право требовать от должника исполнения его обязанности. </a:t>
                      </a:r>
                    </a:p>
                    <a:p>
                      <a:r>
                        <a:rPr lang="ru-RU" sz="1800" u="sng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Кредитор обязан принять от должника исполнение</a:t>
                      </a:r>
                      <a:endParaRPr lang="ru-RU" u="sng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0093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 возникновения обязательств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Договорные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Внедоговорные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Источник: Гражданский кодекс Республики Казахстан от 1 июля 1999 года № 409-I (Особенная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2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68364" cy="1281111"/>
          </a:xfrm>
        </p:spPr>
        <p:txBody>
          <a:bodyPr>
            <a:noAutofit/>
          </a:bodyPr>
          <a:lstStyle/>
          <a:p>
            <a:r>
              <a:rPr lang="ru-RU" sz="4000" dirty="0"/>
              <a:t>Вред\ущерб. Объем возмещения </a:t>
            </a:r>
            <a:r>
              <a:rPr lang="ru-RU" sz="4000" dirty="0" smtClean="0"/>
              <a:t>вреда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4631498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Имущественный ущерб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ущерб,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нанесённый имущественному положению физического или юридического лица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вследствие причинения ему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вреда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неисполнения условий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Моральный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вред неимущественного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характера, причинённый противоправными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действиями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210032" cy="1325563"/>
          </a:xfrm>
        </p:spPr>
        <p:txBody>
          <a:bodyPr>
            <a:noAutofit/>
          </a:bodyPr>
          <a:lstStyle/>
          <a:p>
            <a:r>
              <a:rPr lang="ru-RU" sz="3200" dirty="0"/>
              <a:t>Учет вины потерпевшего.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Освобождение </a:t>
            </a:r>
            <a:r>
              <a:rPr lang="ru-RU" sz="3200" dirty="0"/>
              <a:t>от возмещения вреда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935.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Учет вины потерпевшего и имущественного положения лица, причинившего </a:t>
            </a:r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вред</a:t>
            </a:r>
          </a:p>
          <a:p>
            <a:pPr marL="45720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умысел потерпевшего (пример)</a:t>
            </a:r>
          </a:p>
          <a:p>
            <a:pPr marL="45720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грубая неосторожность потерпевшего (пример)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вреда в состоянии необходимой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обороны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Причинение вреда в состоянии крайней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необходимости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7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55485" cy="1180339"/>
          </a:xfrm>
        </p:spPr>
        <p:txBody>
          <a:bodyPr>
            <a:noAutofit/>
          </a:bodyPr>
          <a:lstStyle/>
          <a:p>
            <a:r>
              <a:rPr lang="ru-RU" sz="3600" dirty="0"/>
              <a:t>Формы и виды гражданско-правовой ответственности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42434"/>
            <a:ext cx="7886700" cy="4734529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Формы ответственности </a:t>
            </a:r>
            <a:r>
              <a:rPr lang="ru-RU" dirty="0" smtClean="0"/>
              <a:t>- </a:t>
            </a:r>
            <a:r>
              <a:rPr lang="ru-RU" dirty="0"/>
              <a:t>это форма выражения дополнительных обременений, возлагаемых на правонарушителя</a:t>
            </a:r>
            <a:endParaRPr lang="ru-RU" dirty="0" smtClean="0"/>
          </a:p>
          <a:p>
            <a:pPr lvl="1"/>
            <a:r>
              <a:rPr lang="ru-RU" i="1" u="sng" dirty="0" smtClean="0"/>
              <a:t>возмещения </a:t>
            </a:r>
            <a:r>
              <a:rPr lang="ru-RU" i="1" u="sng" dirty="0"/>
              <a:t>убытков</a:t>
            </a:r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правонарушитель уплачивает деньги или предоставляет какое-то иное имущество потерпевшему. Всегда носит имущественный и компенсационный характер</a:t>
            </a:r>
            <a:endParaRPr lang="ru-RU" dirty="0" smtClean="0"/>
          </a:p>
          <a:p>
            <a:pPr lvl="1"/>
            <a:r>
              <a:rPr lang="ru-RU" i="1" u="sng" dirty="0" smtClean="0"/>
              <a:t>уплаты </a:t>
            </a:r>
            <a:r>
              <a:rPr lang="ru-RU" i="1" u="sng" dirty="0"/>
              <a:t>неустойки</a:t>
            </a:r>
            <a:r>
              <a:rPr lang="ru-RU" i="1" dirty="0"/>
              <a:t> </a:t>
            </a:r>
            <a:r>
              <a:rPr lang="ru-RU" i="1" dirty="0" smtClean="0"/>
              <a:t>- </a:t>
            </a:r>
            <a:r>
              <a:rPr lang="ru-RU" dirty="0"/>
              <a:t>денежной суммы, которую должник должен уплатить кредитору в случае неисполнения или ненадлежащего исполнения обязательства</a:t>
            </a:r>
            <a:endParaRPr lang="ru-RU" dirty="0" smtClean="0"/>
          </a:p>
          <a:p>
            <a:pPr lvl="1"/>
            <a:r>
              <a:rPr lang="ru-RU" i="1" u="sng" dirty="0" smtClean="0"/>
              <a:t>потери </a:t>
            </a:r>
            <a:r>
              <a:rPr lang="ru-RU" i="1" u="sng" dirty="0"/>
              <a:t>задатка</a:t>
            </a:r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денежной суммы,  выданной одной из договаривающихся сторон в счет причитающихся с нее платежей другой стороне в доказательство заключения договора и в обеспечение его исполнения</a:t>
            </a:r>
            <a:endParaRPr lang="ru-RU" dirty="0" smtClean="0"/>
          </a:p>
          <a:p>
            <a:pPr lvl="1"/>
            <a:r>
              <a:rPr lang="ru-RU" i="1" u="sng" dirty="0" smtClean="0"/>
              <a:t>отобрание вещи</a:t>
            </a:r>
            <a:endParaRPr lang="ru-RU" i="1" u="sng" dirty="0"/>
          </a:p>
          <a:p>
            <a:pPr lvl="1"/>
            <a:r>
              <a:rPr lang="ru-RU" i="1" u="sng" dirty="0" smtClean="0"/>
              <a:t>обременения </a:t>
            </a:r>
            <a:r>
              <a:rPr lang="ru-RU" i="1" u="sng" dirty="0"/>
              <a:t>в виде неимущественных </a:t>
            </a:r>
            <a:r>
              <a:rPr lang="ru-RU" i="1" u="sng" dirty="0" smtClean="0"/>
              <a:t>санкций </a:t>
            </a:r>
            <a:r>
              <a:rPr lang="ru-RU" i="1" dirty="0" smtClean="0"/>
              <a:t>- </a:t>
            </a:r>
            <a:r>
              <a:rPr lang="ru-RU" dirty="0"/>
              <a:t>требование опровергнуть распространявшиеся им сведения, порочащие честь и достоинство граждан и </a:t>
            </a:r>
            <a:r>
              <a:rPr lang="ru-RU" dirty="0" smtClean="0"/>
              <a:t>деловую репутацию организаций</a:t>
            </a:r>
            <a:endParaRPr lang="ru-RU" i="1" dirty="0" smtClean="0"/>
          </a:p>
          <a:p>
            <a:r>
              <a:rPr lang="ru-RU" u="sng" dirty="0" smtClean="0">
                <a:solidFill>
                  <a:srgbClr val="C00000"/>
                </a:solidFill>
              </a:rPr>
              <a:t>Виды ответственности</a:t>
            </a:r>
          </a:p>
          <a:p>
            <a:pPr lvl="1"/>
            <a:r>
              <a:rPr lang="ru-RU" dirty="0" smtClean="0"/>
              <a:t>Договорная и внедоговорная</a:t>
            </a:r>
          </a:p>
          <a:p>
            <a:pPr lvl="1"/>
            <a:r>
              <a:rPr lang="ru-RU" dirty="0" smtClean="0"/>
              <a:t>Долевая, солидарная, субсидиарная</a:t>
            </a:r>
          </a:p>
          <a:p>
            <a:pPr lvl="1"/>
            <a:r>
              <a:rPr lang="ru-RU" dirty="0" smtClean="0"/>
              <a:t>Смешанная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8167620" cy="365125"/>
          </a:xfrm>
        </p:spPr>
        <p:txBody>
          <a:bodyPr/>
          <a:lstStyle/>
          <a:p>
            <a:pPr algn="l"/>
            <a:r>
              <a:rPr lang="ru-RU" dirty="0" smtClean="0"/>
              <a:t>Источники: 1) Формы и виды гражданско-правовой ответственности // https://students-library.com/library/read/22656-formy-i-vidy-grazdansko-pravovoj-otvetstvennosti; 2) Гражданский кодекс Республики Казахстан от 1 июля 1999 года № 409-I (Особенная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9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799" y="94670"/>
            <a:ext cx="7886700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Кейс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5" y="1275008"/>
            <a:ext cx="8564451" cy="490195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своими силами осуществляла строительство гаража для собственных нужд. В последующем строительство было приостановлено, гараж как не завершенный строительством объект принят на баланс организации. Местное государственное предприятие без ведома собственника демонтировало гараж и вывезло бетонные плиты, использовав их в дальнейшем для собственных целей. Поскольку возврат плит в натуре невозможен, организация обратилась к предприятию с иском о взыскании убытков, возникших в результате противоправных действий ответчика. Истец требовал взыскать стоимость вывезенных плит и затрат, понесенных при их монтаже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Возникло ли обязательство и почему? </a:t>
            </a:r>
          </a:p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да, то на основании чего?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93799" y="6330594"/>
            <a:ext cx="8669897" cy="527406"/>
          </a:xfrm>
        </p:spPr>
        <p:txBody>
          <a:bodyPr/>
          <a:lstStyle/>
          <a:p>
            <a:pPr algn="l"/>
            <a:r>
              <a:rPr lang="ru-RU" dirty="0" smtClean="0"/>
              <a:t>Источник кейса: Понятие и основания возникновения обязательств (</a:t>
            </a:r>
            <a:r>
              <a:rPr lang="ru-RU" dirty="0" err="1" smtClean="0"/>
              <a:t>Мусабек</a:t>
            </a:r>
            <a:r>
              <a:rPr lang="ru-RU" dirty="0" smtClean="0"/>
              <a:t> </a:t>
            </a:r>
            <a:r>
              <a:rPr lang="ru-RU" dirty="0" err="1" smtClean="0"/>
              <a:t>Алимбеков</a:t>
            </a:r>
            <a:r>
              <a:rPr lang="ru-RU" dirty="0" smtClean="0"/>
              <a:t> // https://online.zakon.kz/Document/?doc_id=30186136#pos=11;61 )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74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Рассуждения к кейсу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Полагая, что со стороны ответчика имеет место обязательство вследствие неосновательного обогащения, истец свои требования основывал на нормах 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ст. 953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956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Ответчик в отзыве на иск указывал на то, что обязательство вследствие неосновательного обогащения отсутствует. В данном случае имело место причинение внедоговорного вреда.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3335" y="6356351"/>
            <a:ext cx="8615966" cy="365125"/>
          </a:xfrm>
        </p:spPr>
        <p:txBody>
          <a:bodyPr/>
          <a:lstStyle/>
          <a:p>
            <a:pPr algn="l"/>
            <a:r>
              <a:rPr lang="ru-RU" dirty="0" smtClean="0"/>
              <a:t>Источник кейса: Понятие и основания возникновения обязательств (</a:t>
            </a:r>
            <a:r>
              <a:rPr lang="ru-RU" dirty="0" err="1" smtClean="0"/>
              <a:t>Мусабек</a:t>
            </a:r>
            <a:r>
              <a:rPr lang="ru-RU" dirty="0" smtClean="0"/>
              <a:t> </a:t>
            </a:r>
            <a:r>
              <a:rPr lang="ru-RU" dirty="0" err="1" smtClean="0"/>
              <a:t>Алимбеков</a:t>
            </a:r>
            <a:r>
              <a:rPr lang="ru-RU" dirty="0" smtClean="0"/>
              <a:t> // https://online.zakon.kz/Document/?doc_id=30186136#pos=11;61 )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9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Ответы к кейсу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Кодекс предусматривает особые правила, определяющие порядок возмещения вреда, в связи с чем, в силу подпункта 1 ст. 954 Кодекса, требования о возврате неосновательного обогащения не могут быть удовлетворены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0920" y="6356351"/>
            <a:ext cx="8234429" cy="365125"/>
          </a:xfrm>
        </p:spPr>
        <p:txBody>
          <a:bodyPr/>
          <a:lstStyle/>
          <a:p>
            <a:pPr algn="l"/>
            <a:r>
              <a:rPr lang="ru-RU" dirty="0" smtClean="0"/>
              <a:t>Источник кейса: Понятие и основания возникновения обязательств (</a:t>
            </a:r>
            <a:r>
              <a:rPr lang="ru-RU" dirty="0" err="1" smtClean="0"/>
              <a:t>Мусабек</a:t>
            </a:r>
            <a:r>
              <a:rPr lang="ru-RU" dirty="0" smtClean="0"/>
              <a:t> </a:t>
            </a:r>
            <a:r>
              <a:rPr lang="ru-RU" dirty="0" err="1" smtClean="0"/>
              <a:t>Алимбеков</a:t>
            </a:r>
            <a:r>
              <a:rPr lang="ru-RU" dirty="0" smtClean="0"/>
              <a:t> // https://online.zakon.kz/Document/?doc_id=30186136#pos=11;61 )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93363"/>
              </p:ext>
            </p:extLst>
          </p:nvPr>
        </p:nvGraphicFramePr>
        <p:xfrm>
          <a:off x="3251914" y="4332412"/>
          <a:ext cx="2292439" cy="193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Документ" showAsIcon="1" r:id="rId4" imgW="914400" imgH="771480" progId="Word.Document.12">
                  <p:embed/>
                </p:oleObj>
              </mc:Choice>
              <mc:Fallback>
                <p:oleObj name="Документ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51914" y="4332412"/>
                        <a:ext cx="2292439" cy="1934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5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Исполнение обязательств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должно исполняться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надлежащим образом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условиями обязательства и требованиями законодательства, а при отсутствии таких условий и требований - в соответствии с обычаями делового оборота или иными обычно предъявляемыми требованиями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1429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Условия надлежащего исполнения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Надлежащие субъекты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Надлежащее место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Надлежащий срок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Надлежащий предмет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Надлежащий способ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Надлежащее качество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Надлежащее количество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5847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300184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Срок исполнения обязательства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90918"/>
            <a:ext cx="7886700" cy="478604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Определенный срок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исполнения</a:t>
            </a:r>
          </a:p>
          <a:p>
            <a:pPr marL="45720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обязательство предусматривает или позволяет определить день его исполнения или период времени, в течение которого оно должно быть исполнено, обязательство подлежит исполнению в этот день или, соответственно, в любой момент в пределах такого периода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Срок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определенный моментом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востребования</a:t>
            </a:r>
          </a:p>
          <a:p>
            <a:pPr lvl="1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случаях, когда обязательство не предусматривает срок его исполнения и не содержит условий, позволяющих определить этот срок, оно должно быть исполнено 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разумный срок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после возникновения обязательства</a:t>
            </a:r>
          </a:p>
          <a:p>
            <a:pPr lvl="1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не исполненное в разумный срок, а равно обязательство, срок исполнения которого определен моментом востребования, должник обязан исполнить 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7-мидневный срок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 дня предъявления кредитором требования о его исполнении, если обязанность исполнения в другой срок не вытекает из законодательства, условий обязательства, обычаев делового оборота или существа обязательства</a:t>
            </a:r>
          </a:p>
          <a:p>
            <a:pPr lvl="1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032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Досрочное исполнение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общим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правилам можно, НО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досрочное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обязательств, связанных с предпринимательской деятельностью, допускается только в случаях, когда возможность исполнить обязательство до срока предусмотрено законодательством или условиями обязательства либо вытекают из обычаев делового оборота или существа обязательства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78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Доктринальное понятие обязательства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Диденко А.Г.:</a:t>
            </a:r>
          </a:p>
          <a:p>
            <a:pPr lvl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Обязательство есть закрепленное гражданским законодательством </a:t>
            </a:r>
            <a:r>
              <a:rPr lang="ru-RU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отношение по перемещению имущества и иных результатов труда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силу которого одно лицо (кредитор) вправе требовать от другого лица (должника) совершения определенных действий и обусловленного этим воздержания от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определенных других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</a:t>
            </a:r>
          </a:p>
          <a:p>
            <a:pPr lvl="1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обязательств – не вещь!</a:t>
            </a:r>
          </a:p>
          <a:p>
            <a:pPr marL="457200" lvl="1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обязательств – действие ли бездействие!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3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6"/>
            <a:ext cx="6909134" cy="1325563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исполнения обязательства –</a:t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определяется законодательством, договором, явствует из существа обязательства или обычаев делового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оборота. Если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исполнения не определено то:</a:t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Источник: Гражданский кодекс Республики Казахстан от 1 июля 1999 года № 409-I (Особенная часть).</a:t>
            </a: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265882"/>
              </p:ext>
            </p:extLst>
          </p:nvPr>
        </p:nvGraphicFramePr>
        <p:xfrm>
          <a:off x="251520" y="1700808"/>
          <a:ext cx="8712968" cy="51872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12368"/>
                <a:gridCol w="5400600"/>
              </a:tblGrid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Обязательство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исполнения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170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Передача недвижимого имущества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месте нахождения имущества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170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Передача товара или иного имущества</a:t>
                      </a:r>
                    </a:p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предусматривающая перевозку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месте сдачи имущества первому перевозчику</a:t>
                      </a:r>
                    </a:p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доставки его кредитору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170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Денежное обязательство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месте жительства (нахождения) кредитора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170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другим обязательствам предпринимателя</a:t>
                      </a:r>
                    </a:p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передать товар или иное имущество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месте изготовления или хранения имущества, если это место было известно кредитору в момент возникновения обязательства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3170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другим обязательствам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месте жительства должника, а если должником является юридическое лицо - в месте его нахождения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3"/>
          <p:cNvSpPr txBox="1">
            <a:spLocks/>
          </p:cNvSpPr>
          <p:nvPr/>
        </p:nvSpPr>
        <p:spPr>
          <a:xfrm>
            <a:off x="25152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0095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66854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Прекращение обязательств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Надлежащее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368 ГК)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Отступное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369 ГК)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Зачет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370 ГК)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Совпадение должника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кредитора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одном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лице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371 ГК)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Новация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372 ГК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Прощение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долга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373 ГК)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Невозможность исполнения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374 ГК)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Акт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органа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375 ГК)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Смерть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гражданина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376 ГК)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Ликвидация юридического лица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377 ГК)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714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248668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Исполнение обязательства может обеспечиваться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Неустойкой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Залогом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удержанием имущества должника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Поручительством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Гарантией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Задатком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гарантийным взносом</a:t>
            </a:r>
          </a:p>
          <a:p>
            <a:pPr marL="285750" indent="-28575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другими способами, предусмотренными законодательством или договором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Недействительность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соглашения об обеспечении обязательства не влечет недействительность этого обязательства (основного обязательства).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Недействительность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основного обязательства влечет недействительность обеспечивающего его обязательства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Прекращение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основного обязательства влечет прекращение обеспечивающего его обязательства, если иное не предусмотрено законодательными актами Республики Казахстан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930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Виды неустойки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359" t="27599" r="18051" b="13798"/>
          <a:stretch/>
        </p:blipFill>
        <p:spPr>
          <a:xfrm>
            <a:off x="628650" y="1544504"/>
            <a:ext cx="8064589" cy="5023721"/>
          </a:xfrm>
          <a:prstGeom prst="rect">
            <a:avLst/>
          </a:prstGeom>
        </p:spPr>
      </p:pic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839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Залог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 обеспечения исполнения обязательства, в силу которого кредитор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залогодержатель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имеет право в случае неисполнения должником обеспеченного залогом обязательства получить удовлетворение из стоимости заложенного имущества преимущественно перед другими кредиторами лица, которому принадлежит это имущество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залогодатель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за изъятиями, установленными ГК РК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0592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Предмет залога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Имущество, в том числе вещи и имущественные права  (требования);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Деньги, ценные бумаги и другое имущество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1195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171395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Не могут быть предметом залога: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Вещи, ограниченные в обороте;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Вещи, изъятые из оборота;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Права неразрывно связанные с личностью кредитора (алименты, возмещение вреда, причиненного жизни или здоровью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30426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Виды залога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Ипотека </a:t>
            </a:r>
            <a:r>
              <a:rPr lang="ru-RU" dirty="0" smtClean="0"/>
              <a:t>– вид залога</a:t>
            </a:r>
            <a:r>
              <a:rPr lang="ru-RU" dirty="0"/>
              <a:t>, при котором заложенное имущество остается во владении и пользовании залогодателя или третьего лица</a:t>
            </a:r>
            <a:endParaRPr lang="ru-RU" dirty="0" smtClean="0"/>
          </a:p>
          <a:p>
            <a:r>
              <a:rPr lang="ru-RU" dirty="0"/>
              <a:t>Заклад </a:t>
            </a:r>
            <a:r>
              <a:rPr lang="ru-RU" dirty="0" smtClean="0"/>
              <a:t>– вид залога</a:t>
            </a:r>
            <a:r>
              <a:rPr lang="ru-RU" dirty="0"/>
              <a:t>, при котором заложенное имущество передается залогодателем во владение залогодержателя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5757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Прекращение залога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с прекращением обеспеченного залогом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по требованию залогодателя при наличии оснований, предусмотренных пунктом 3 статьи 312 ГК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в случае гибели заложенной вещи или прекращения заложенного права, если залогодатель не воспользовался правом, предусмотренным пунктом 2 статьи 314 ГК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в случае продажи с публичных торгов заложенного имущества, а также в случае, когда его реализация оказалась невозможной (статья 319 ГК РК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0764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Гарантия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силу гарантии гарант обязывается перед кредитором другого лица (должника) отвечать за исполнение обязательства этого лица полностью или частично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солидарно с должником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за исключением случаев, предусмотренных законодательными актами.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Договор гарантии может быть заключен также для обеспечения обязательства, которое возникает в будущем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5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ОБЯЗАТЕЛЬСТВА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7236296" y="3573016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635896" y="4797152"/>
            <a:ext cx="1584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082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Поручительство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силу поручительства поручитель обязуется перед кредитором другого лица (должника) отвечать за исполнение обязательства этого лица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полностью или частично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субсидиарно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5787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Прекращение гарантии и поручительства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55313"/>
            <a:ext cx="7886700" cy="4721650"/>
          </a:xfrm>
        </p:spPr>
        <p:txBody>
          <a:bodyPr>
            <a:normAutofit fontScale="77500" lnSpcReduction="20000"/>
          </a:bodyPr>
          <a:lstStyle/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прекращением обеспеченного им обязательства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переводом на другое лицо долга по обеспеченному гарантией или поручительством обязательству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по наступлении срока исполнения обеспеченного им обязательства кредитор отказался принять надлежащее исполнение, предложенное должником или гарантом и поручителем</a:t>
            </a:r>
          </a:p>
          <a:p>
            <a:pPr marL="285750" indent="-285750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истечении срока, на который они даны, указанного в договоре гарантии или поручительства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такой срок не установлен, они прекращаются, если кредитор в течение одного года со дня наступления срока исполнения обеспеченного гарантией или поручительством обязательства не предъявит иска к гаранту или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поручителю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Источник: Гражданский кодекс Республики Казахстан от 27 декабря 1994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10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799" y="0"/>
            <a:ext cx="7886700" cy="1325563"/>
          </a:xfrm>
        </p:spPr>
        <p:txBody>
          <a:bodyPr/>
          <a:lstStyle/>
          <a:p>
            <a:r>
              <a:rPr lang="ru-RU" dirty="0" smtClean="0"/>
              <a:t>Стороны обязательства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799" y="1171978"/>
            <a:ext cx="8605502" cy="480382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Должник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сторона, которая обязана совершить в пользу другой стороны определенные действия либо в интересах этого лица воздержаться от выполнения определенного действия.</a:t>
            </a:r>
          </a:p>
          <a:p>
            <a:pPr fontAlgn="base"/>
            <a:r>
              <a:rPr lang="ru-RU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сторона, которая вправе требовать от должника выполнения определенного обязательства или вправе требовать, наоборот, воздержаться от выполнения определенного действия.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договоре купли-продажи недвижимости под условием оплаты стоимости в течение года со дня передачи имущества кредитор обязан передать право собственности на недвижимость, а должник, приняв в собственность, обязан в течение установленного договором срока произвести оплату.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93799" y="5975797"/>
            <a:ext cx="8605501" cy="745679"/>
          </a:xfrm>
        </p:spPr>
        <p:txBody>
          <a:bodyPr/>
          <a:lstStyle/>
          <a:p>
            <a:pPr algn="l"/>
            <a:r>
              <a:rPr lang="ru-RU" dirty="0" smtClean="0"/>
              <a:t>Источники: 1)  Понятие и основания возникновения обязательств (</a:t>
            </a:r>
            <a:r>
              <a:rPr lang="ru-RU" dirty="0" err="1" smtClean="0"/>
              <a:t>Мусабек</a:t>
            </a:r>
            <a:r>
              <a:rPr lang="ru-RU" dirty="0" smtClean="0"/>
              <a:t> </a:t>
            </a:r>
            <a:r>
              <a:rPr lang="ru-RU" dirty="0" err="1" smtClean="0"/>
              <a:t>Алимбеков</a:t>
            </a:r>
            <a:r>
              <a:rPr lang="ru-RU" dirty="0" smtClean="0"/>
              <a:t> // https://online.zakon.kz/Document/?doc_id=30186136#pos=11;61 ); 2) Гражданский кодекс Республики Казахстан от 27 декабря 1994 года (Общая часть).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50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ОБЯЗАТЕЛЬСТВА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843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МНОЖЕСТВЕННОСТЬ ЛИЦ В ОБЯЗАТЕЛЬСТВЕ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8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ТРЕТЬИ ЛИЦА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связанные обязательствами или иными правоотношениями с одной из сторон обязательства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обязательство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создает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обязанностей для третьих лиц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случаях, предусмотренных законодательством или соглашением сторон, обязательство может порождать для третьих лиц права в отношении одной или обеих сторон обязательства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6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Impact"/>
        <a:ea typeface=""/>
        <a:cs typeface=""/>
      </a:majorFont>
      <a:minorFont>
        <a:latin typeface="Arial Rounded MT Bol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ВШП шаблон презентации" id="{19A172E8-6EC7-434F-BA2B-FF44BB244E07}" vid="{A229E015-0560-4304-9A4E-DA0A0B1DF69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ВШП шаблон презентации</Template>
  <TotalTime>2428</TotalTime>
  <Words>3050</Words>
  <Application>Microsoft Office PowerPoint</Application>
  <PresentationFormat>Экран (4:3)</PresentationFormat>
  <Paragraphs>332</Paragraphs>
  <Slides>51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7" baseType="lpstr">
      <vt:lpstr>Arial</vt:lpstr>
      <vt:lpstr>Arial Rounded MT Bold</vt:lpstr>
      <vt:lpstr>Calibri</vt:lpstr>
      <vt:lpstr>Impact</vt:lpstr>
      <vt:lpstr>Тема Office</vt:lpstr>
      <vt:lpstr>Документ</vt:lpstr>
      <vt:lpstr>Презентация PowerPoint</vt:lpstr>
      <vt:lpstr>Презентация PowerPoint</vt:lpstr>
      <vt:lpstr>Понятие и условия возникновения обязательств </vt:lpstr>
      <vt:lpstr>Доктринальное понятие обязательства</vt:lpstr>
      <vt:lpstr>УЧАСТНИКИ ОБЯЗАТЕЛЬСТВА</vt:lpstr>
      <vt:lpstr>Стороны обязательства</vt:lpstr>
      <vt:lpstr>ОБЪЕКТ ОБЯЗАТЕЛЬСТВА</vt:lpstr>
      <vt:lpstr>МНОЖЕСТВЕННОСТЬ ЛИЦ В ОБЯЗАТЕЛЬСТВЕ</vt:lpstr>
      <vt:lpstr>ТРЕТЬИ ЛИЦА</vt:lpstr>
      <vt:lpstr>ВИДЫ ОБЯЗАТЕЛЬСТВ</vt:lpstr>
      <vt:lpstr>ОСНОВАНИЯ ВОЗНИКНОВЕНИЯ ОБЯЗАТЕЛЬСТВ</vt:lpstr>
      <vt:lpstr>Все основания можно разделить условно на</vt:lpstr>
      <vt:lpstr>Внедоговорные обязательства могут возникнуть в результате:</vt:lpstr>
      <vt:lpstr>Понятие и содержание внедоговорных обязательств</vt:lpstr>
      <vt:lpstr>Классификация внедоговорных обязательств по М.К. Сулейменову</vt:lpstr>
      <vt:lpstr>Внедоговорные охранительные обязательства по М.К. Сулейменову</vt:lpstr>
      <vt:lpstr>М.К. Сулейменов считает, что</vt:lpstr>
      <vt:lpstr>Деликтные обязательства</vt:lpstr>
      <vt:lpstr>Деликтные обязательства</vt:lpstr>
      <vt:lpstr>Вопрос 2</vt:lpstr>
      <vt:lpstr>Ответ </vt:lpstr>
      <vt:lpstr>Деликтная ответственность</vt:lpstr>
      <vt:lpstr>Виды деликтов</vt:lpstr>
      <vt:lpstr>Объект деликтного обязательства</vt:lpstr>
      <vt:lpstr>Виды деликтных правоотношений</vt:lpstr>
      <vt:lpstr>Специальные виды деликтов</vt:lpstr>
      <vt:lpstr>Внедоговорные обязательства могут возникнуть в результате:</vt:lpstr>
      <vt:lpstr>Соотношение договорной и деликтной ответственности </vt:lpstr>
      <vt:lpstr>Основания ответственности за причинение вреда </vt:lpstr>
      <vt:lpstr>Вред\ущерб. Объем возмещения вреда </vt:lpstr>
      <vt:lpstr>Учет вины потерпевшего.  Освобождение от возмещения вреда</vt:lpstr>
      <vt:lpstr>Формы и виды гражданско-правовой ответственности </vt:lpstr>
      <vt:lpstr>Кейс </vt:lpstr>
      <vt:lpstr>Рассуждения к кейсу</vt:lpstr>
      <vt:lpstr>Ответы к кейсу</vt:lpstr>
      <vt:lpstr>Исполнение обязательств</vt:lpstr>
      <vt:lpstr>Условия надлежащего исполнения </vt:lpstr>
      <vt:lpstr>Срок исполнения обязательства </vt:lpstr>
      <vt:lpstr>Досрочное исполнение</vt:lpstr>
      <vt:lpstr>Место исполнения обязательства – определяется законодательством, договором, явствует из существа обязательства или обычаев делового оборота. Если место исполнения не определено то: </vt:lpstr>
      <vt:lpstr>Прекращение обязательств</vt:lpstr>
      <vt:lpstr>Исполнение обязательства может обеспечиваться</vt:lpstr>
      <vt:lpstr>Виды неустойки</vt:lpstr>
      <vt:lpstr>Залог </vt:lpstr>
      <vt:lpstr>Предмет залога </vt:lpstr>
      <vt:lpstr>Не могут быть предметом залога:</vt:lpstr>
      <vt:lpstr>Виды залога </vt:lpstr>
      <vt:lpstr>Прекращение залога</vt:lpstr>
      <vt:lpstr>Гарантия </vt:lpstr>
      <vt:lpstr>Поручительство </vt:lpstr>
      <vt:lpstr>Прекращение гарантии и поручительства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Естер</dc:creator>
  <cp:lastModifiedBy>Естер</cp:lastModifiedBy>
  <cp:revision>178</cp:revision>
  <dcterms:created xsi:type="dcterms:W3CDTF">2018-02-05T04:18:01Z</dcterms:created>
  <dcterms:modified xsi:type="dcterms:W3CDTF">2020-04-15T09:01:40Z</dcterms:modified>
</cp:coreProperties>
</file>