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4" r:id="rId1"/>
  </p:sldMasterIdLst>
  <p:notesMasterIdLst>
    <p:notesMasterId r:id="rId68"/>
  </p:notesMasterIdLst>
  <p:sldIdLst>
    <p:sldId id="256" r:id="rId2"/>
    <p:sldId id="324" r:id="rId3"/>
    <p:sldId id="364" r:id="rId4"/>
    <p:sldId id="325" r:id="rId5"/>
    <p:sldId id="382" r:id="rId6"/>
    <p:sldId id="374" r:id="rId7"/>
    <p:sldId id="375" r:id="rId8"/>
    <p:sldId id="332" r:id="rId9"/>
    <p:sldId id="360" r:id="rId10"/>
    <p:sldId id="357" r:id="rId11"/>
    <p:sldId id="377" r:id="rId12"/>
    <p:sldId id="361" r:id="rId13"/>
    <p:sldId id="362" r:id="rId14"/>
    <p:sldId id="358" r:id="rId15"/>
    <p:sldId id="359" r:id="rId16"/>
    <p:sldId id="363" r:id="rId17"/>
    <p:sldId id="273" r:id="rId18"/>
    <p:sldId id="333" r:id="rId19"/>
    <p:sldId id="334" r:id="rId20"/>
    <p:sldId id="335" r:id="rId21"/>
    <p:sldId id="376" r:id="rId22"/>
    <p:sldId id="336" r:id="rId23"/>
    <p:sldId id="337" r:id="rId24"/>
    <p:sldId id="339" r:id="rId25"/>
    <p:sldId id="340" r:id="rId26"/>
    <p:sldId id="341" r:id="rId27"/>
    <p:sldId id="342" r:id="rId28"/>
    <p:sldId id="343" r:id="rId29"/>
    <p:sldId id="344" r:id="rId30"/>
    <p:sldId id="378" r:id="rId31"/>
    <p:sldId id="345" r:id="rId32"/>
    <p:sldId id="379" r:id="rId33"/>
    <p:sldId id="349" r:id="rId34"/>
    <p:sldId id="347" r:id="rId35"/>
    <p:sldId id="380" r:id="rId36"/>
    <p:sldId id="367" r:id="rId37"/>
    <p:sldId id="351" r:id="rId38"/>
    <p:sldId id="352" r:id="rId39"/>
    <p:sldId id="353" r:id="rId40"/>
    <p:sldId id="354" r:id="rId41"/>
    <p:sldId id="355" r:id="rId42"/>
    <p:sldId id="368" r:id="rId43"/>
    <p:sldId id="346" r:id="rId44"/>
    <p:sldId id="369" r:id="rId45"/>
    <p:sldId id="370" r:id="rId46"/>
    <p:sldId id="371" r:id="rId47"/>
    <p:sldId id="261" r:id="rId48"/>
    <p:sldId id="262" r:id="rId49"/>
    <p:sldId id="263" r:id="rId50"/>
    <p:sldId id="264" r:id="rId51"/>
    <p:sldId id="266" r:id="rId52"/>
    <p:sldId id="267" r:id="rId53"/>
    <p:sldId id="268" r:id="rId54"/>
    <p:sldId id="303" r:id="rId55"/>
    <p:sldId id="269" r:id="rId56"/>
    <p:sldId id="270" r:id="rId57"/>
    <p:sldId id="271" r:id="rId58"/>
    <p:sldId id="272" r:id="rId59"/>
    <p:sldId id="283" r:id="rId60"/>
    <p:sldId id="381" r:id="rId61"/>
    <p:sldId id="286" r:id="rId62"/>
    <p:sldId id="287" r:id="rId63"/>
    <p:sldId id="288" r:id="rId64"/>
    <p:sldId id="289" r:id="rId65"/>
    <p:sldId id="302" r:id="rId66"/>
    <p:sldId id="290" r:id="rId67"/>
  </p:sldIdLst>
  <p:sldSz cx="12192000" cy="6858000"/>
  <p:notesSz cx="6761163" cy="99425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19A54257-B9D6-470C-BD53-25D9F4271BD6}">
          <p14:sldIdLst>
            <p14:sldId id="256"/>
            <p14:sldId id="324"/>
            <p14:sldId id="364"/>
            <p14:sldId id="325"/>
            <p14:sldId id="382"/>
            <p14:sldId id="374"/>
            <p14:sldId id="375"/>
            <p14:sldId id="332"/>
            <p14:sldId id="360"/>
            <p14:sldId id="357"/>
            <p14:sldId id="377"/>
            <p14:sldId id="361"/>
            <p14:sldId id="362"/>
            <p14:sldId id="358"/>
            <p14:sldId id="359"/>
            <p14:sldId id="363"/>
            <p14:sldId id="273"/>
            <p14:sldId id="333"/>
            <p14:sldId id="334"/>
            <p14:sldId id="335"/>
            <p14:sldId id="376"/>
            <p14:sldId id="336"/>
            <p14:sldId id="337"/>
            <p14:sldId id="339"/>
            <p14:sldId id="340"/>
            <p14:sldId id="341"/>
            <p14:sldId id="342"/>
            <p14:sldId id="343"/>
            <p14:sldId id="344"/>
            <p14:sldId id="378"/>
            <p14:sldId id="345"/>
            <p14:sldId id="379"/>
            <p14:sldId id="349"/>
            <p14:sldId id="347"/>
            <p14:sldId id="380"/>
            <p14:sldId id="367"/>
            <p14:sldId id="351"/>
            <p14:sldId id="352"/>
            <p14:sldId id="353"/>
            <p14:sldId id="354"/>
            <p14:sldId id="355"/>
            <p14:sldId id="368"/>
            <p14:sldId id="346"/>
            <p14:sldId id="369"/>
            <p14:sldId id="370"/>
            <p14:sldId id="371"/>
            <p14:sldId id="261"/>
            <p14:sldId id="262"/>
            <p14:sldId id="263"/>
            <p14:sldId id="264"/>
            <p14:sldId id="266"/>
            <p14:sldId id="267"/>
            <p14:sldId id="268"/>
            <p14:sldId id="303"/>
            <p14:sldId id="269"/>
            <p14:sldId id="270"/>
            <p14:sldId id="271"/>
            <p14:sldId id="272"/>
            <p14:sldId id="283"/>
            <p14:sldId id="381"/>
            <p14:sldId id="286"/>
            <p14:sldId id="287"/>
          </p14:sldIdLst>
        </p14:section>
        <p14:section name="Раздел без заголовка" id="{69DF5CD1-69D0-4B58-9B80-8DE0D09B3FE1}">
          <p14:sldIdLst>
            <p14:sldId id="288"/>
            <p14:sldId id="289"/>
            <p14:sldId id="302"/>
            <p14:sldId id="29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snapToGrid="0">
      <p:cViewPr varScale="1">
        <p:scale>
          <a:sx n="69" d="100"/>
          <a:sy n="69" d="100"/>
        </p:scale>
        <p:origin x="75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BD4761-568A-428C-9901-1AD312E50445}" type="doc">
      <dgm:prSet loTypeId="urn:microsoft.com/office/officeart/2005/8/layout/chevron2" loCatId="list" qsTypeId="urn:microsoft.com/office/officeart/2005/8/quickstyle/simple1" qsCatId="simple" csTypeId="urn:microsoft.com/office/officeart/2005/8/colors/colorful1#1" csCatId="colorful" phldr="1"/>
      <dgm:spPr/>
      <dgm:t>
        <a:bodyPr/>
        <a:lstStyle/>
        <a:p>
          <a:endParaRPr lang="ru-RU"/>
        </a:p>
      </dgm:t>
    </dgm:pt>
    <dgm:pt modelId="{D3E17E1A-BB8C-4CF1-AC56-70A6FA028545}">
      <dgm:prSet phldrT="[Текст]"/>
      <dgm:spPr/>
      <dgm:t>
        <a:bodyPr/>
        <a:lstStyle/>
        <a:p>
          <a:r>
            <a:rPr lang="ru-RU" dirty="0" smtClean="0"/>
            <a:t>1</a:t>
          </a:r>
          <a:endParaRPr lang="ru-RU" dirty="0"/>
        </a:p>
      </dgm:t>
    </dgm:pt>
    <dgm:pt modelId="{43111340-7DF7-4873-965F-F9C72AB8462A}" type="parTrans" cxnId="{DD75F104-C980-49BA-89A7-B18A8581CFEE}">
      <dgm:prSet/>
      <dgm:spPr/>
      <dgm:t>
        <a:bodyPr/>
        <a:lstStyle/>
        <a:p>
          <a:endParaRPr lang="ru-RU"/>
        </a:p>
      </dgm:t>
    </dgm:pt>
    <dgm:pt modelId="{366253F4-E7B6-4461-B403-3811301B2859}" type="sibTrans" cxnId="{DD75F104-C980-49BA-89A7-B18A8581CFEE}">
      <dgm:prSet/>
      <dgm:spPr/>
      <dgm:t>
        <a:bodyPr/>
        <a:lstStyle/>
        <a:p>
          <a:endParaRPr lang="ru-RU"/>
        </a:p>
      </dgm:t>
    </dgm:pt>
    <dgm:pt modelId="{38A8A968-6B62-4000-955B-49E924FB13AC}">
      <dgm:prSet phldrT="[Текст]" custT="1"/>
      <dgm:spPr/>
      <dgm:t>
        <a:bodyPr/>
        <a:lstStyle/>
        <a:p>
          <a:r>
            <a:rPr lang="ru-RU" sz="2000" b="1" dirty="0" smtClean="0">
              <a:solidFill>
                <a:srgbClr val="FF0000"/>
              </a:solidFill>
              <a:latin typeface="Times New Roman" panose="02020603050405020304" pitchFamily="18" charset="0"/>
              <a:cs typeface="Times New Roman" panose="02020603050405020304" pitchFamily="18" charset="0"/>
            </a:rPr>
            <a:t>14 </a:t>
          </a:r>
          <a:r>
            <a:rPr lang="ru-RU" sz="2000" b="1" dirty="0" err="1" smtClean="0">
              <a:solidFill>
                <a:srgbClr val="FF0000"/>
              </a:solidFill>
              <a:latin typeface="Times New Roman" panose="02020603050405020304" pitchFamily="18" charset="0"/>
              <a:cs typeface="Times New Roman" panose="02020603050405020304" pitchFamily="18" charset="0"/>
            </a:rPr>
            <a:t>шілде</a:t>
          </a:r>
          <a:r>
            <a:rPr lang="ru-RU" sz="2000" b="1" dirty="0" smtClean="0">
              <a:solidFill>
                <a:srgbClr val="FF0000"/>
              </a:solidFill>
              <a:latin typeface="Times New Roman" panose="02020603050405020304" pitchFamily="18" charset="0"/>
              <a:cs typeface="Times New Roman" panose="02020603050405020304" pitchFamily="18" charset="0"/>
            </a:rPr>
            <a:t> 1997 </a:t>
          </a:r>
          <a:r>
            <a:rPr lang="ru-RU" sz="2000" b="1" dirty="0" err="1" smtClean="0">
              <a:solidFill>
                <a:srgbClr val="FF0000"/>
              </a:solidFill>
              <a:latin typeface="Times New Roman" panose="02020603050405020304" pitchFamily="18" charset="0"/>
              <a:cs typeface="Times New Roman" panose="02020603050405020304" pitchFamily="18" charset="0"/>
            </a:rPr>
            <a:t>жылы</a:t>
          </a:r>
          <a:r>
            <a:rPr lang="ru-RU" sz="2000" b="1" dirty="0" smtClean="0">
              <a:solidFill>
                <a:srgbClr val="FF0000"/>
              </a:solidFill>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«Нотариат </a:t>
          </a:r>
          <a:r>
            <a:rPr lang="ru-RU" sz="2000" b="1" dirty="0" err="1" smtClean="0">
              <a:latin typeface="Times New Roman" panose="02020603050405020304" pitchFamily="18" charset="0"/>
              <a:cs typeface="Times New Roman" panose="02020603050405020304" pitchFamily="18" charset="0"/>
            </a:rPr>
            <a:t>туралы</a:t>
          </a:r>
          <a:r>
            <a:rPr lang="ru-RU" sz="2000" b="1" dirty="0" smtClean="0">
              <a:latin typeface="Times New Roman" panose="02020603050405020304" pitchFamily="18" charset="0"/>
              <a:cs typeface="Times New Roman" panose="02020603050405020304" pitchFamily="18" charset="0"/>
            </a:rPr>
            <a:t>» ҚР </a:t>
          </a:r>
          <a:r>
            <a:rPr lang="ru-RU" sz="2000" b="1" dirty="0" err="1" smtClean="0">
              <a:latin typeface="Times New Roman" panose="02020603050405020304" pitchFamily="18" charset="0"/>
              <a:cs typeface="Times New Roman" panose="02020603050405020304" pitchFamily="18" charset="0"/>
            </a:rPr>
            <a:t>заңында</a:t>
          </a:r>
          <a:r>
            <a:rPr lang="ru-RU" sz="2000" b="1" dirty="0" smtClean="0">
              <a:latin typeface="Times New Roman" panose="02020603050405020304" pitchFamily="18" charset="0"/>
              <a:cs typeface="Times New Roman" panose="02020603050405020304" pitchFamily="18" charset="0"/>
            </a:rPr>
            <a:t> </a:t>
          </a:r>
          <a:r>
            <a:rPr lang="kk-KZ" sz="2000" dirty="0" smtClean="0">
              <a:latin typeface="Times New Roman" panose="02020603050405020304" pitchFamily="18" charset="0"/>
              <a:cs typeface="Times New Roman" panose="02020603050405020304" pitchFamily="18" charset="0"/>
            </a:rPr>
            <a:t>нотариаттық іс-әрекеттер тізімінде атқарушылық жазба болған және бұны әрекет етуге рұқсат етілген </a:t>
          </a:r>
          <a:endParaRPr lang="ru-RU" sz="2000" dirty="0">
            <a:latin typeface="Times New Roman" panose="02020603050405020304" pitchFamily="18" charset="0"/>
            <a:cs typeface="Times New Roman" panose="02020603050405020304" pitchFamily="18" charset="0"/>
          </a:endParaRPr>
        </a:p>
      </dgm:t>
    </dgm:pt>
    <dgm:pt modelId="{914DF725-987D-44F8-B38E-1A6AEFE1EBED}" type="parTrans" cxnId="{ABF72A59-C589-4B95-8611-85425E4CB48F}">
      <dgm:prSet/>
      <dgm:spPr/>
      <dgm:t>
        <a:bodyPr/>
        <a:lstStyle/>
        <a:p>
          <a:endParaRPr lang="ru-RU"/>
        </a:p>
      </dgm:t>
    </dgm:pt>
    <dgm:pt modelId="{11B754AE-2254-44FA-BB16-1C2519817025}" type="sibTrans" cxnId="{ABF72A59-C589-4B95-8611-85425E4CB48F}">
      <dgm:prSet/>
      <dgm:spPr/>
      <dgm:t>
        <a:bodyPr/>
        <a:lstStyle/>
        <a:p>
          <a:endParaRPr lang="ru-RU"/>
        </a:p>
      </dgm:t>
    </dgm:pt>
    <dgm:pt modelId="{6A861653-C354-41D0-A070-68E04A3C8745}">
      <dgm:prSet phldrT="[Текст]" custT="1"/>
      <dgm:spPr/>
      <dgm:t>
        <a:bodyPr/>
        <a:lstStyle/>
        <a:p>
          <a:r>
            <a:rPr lang="kk-KZ" sz="2000" b="1" dirty="0" smtClean="0">
              <a:solidFill>
                <a:srgbClr val="FF0000"/>
              </a:solidFill>
              <a:latin typeface="Times New Roman" panose="02020603050405020304" pitchFamily="18" charset="0"/>
              <a:cs typeface="Times New Roman" panose="02020603050405020304" pitchFamily="18" charset="0"/>
            </a:rPr>
            <a:t>2000 жылы 29 наурызда </a:t>
          </a:r>
          <a:r>
            <a:rPr lang="kk-KZ" sz="2000" b="1" dirty="0" smtClean="0">
              <a:latin typeface="Times New Roman" panose="02020603050405020304" pitchFamily="18" charset="0"/>
              <a:cs typeface="Times New Roman" panose="02020603050405020304" pitchFamily="18" charset="0"/>
            </a:rPr>
            <a:t>бұл нотариаттық іс-әрекет нотариаттық іс-әрекеттер тізімінен шығарылды.</a:t>
          </a:r>
          <a:endParaRPr lang="ru-RU" sz="2000" b="1" dirty="0">
            <a:latin typeface="Times New Roman" panose="02020603050405020304" pitchFamily="18" charset="0"/>
            <a:cs typeface="Times New Roman" panose="02020603050405020304" pitchFamily="18" charset="0"/>
          </a:endParaRPr>
        </a:p>
      </dgm:t>
    </dgm:pt>
    <dgm:pt modelId="{B2FFC075-D343-4567-ACAA-9F1822C3FAAF}" type="parTrans" cxnId="{23C48AF6-8209-4014-81D6-9A9F9DCD6827}">
      <dgm:prSet/>
      <dgm:spPr/>
      <dgm:t>
        <a:bodyPr/>
        <a:lstStyle/>
        <a:p>
          <a:endParaRPr lang="ru-RU"/>
        </a:p>
      </dgm:t>
    </dgm:pt>
    <dgm:pt modelId="{251DAC52-E78F-46C2-9AB2-916B183993E6}" type="sibTrans" cxnId="{23C48AF6-8209-4014-81D6-9A9F9DCD6827}">
      <dgm:prSet/>
      <dgm:spPr/>
      <dgm:t>
        <a:bodyPr/>
        <a:lstStyle/>
        <a:p>
          <a:endParaRPr lang="ru-RU"/>
        </a:p>
      </dgm:t>
    </dgm:pt>
    <dgm:pt modelId="{13C2D5B0-4945-416E-A8DD-A11054B0E0EA}">
      <dgm:prSet phldrT="[Текст]"/>
      <dgm:spPr/>
      <dgm:t>
        <a:bodyPr/>
        <a:lstStyle/>
        <a:p>
          <a:r>
            <a:rPr lang="ru-RU" dirty="0" smtClean="0"/>
            <a:t>2</a:t>
          </a:r>
          <a:endParaRPr lang="ru-RU" dirty="0"/>
        </a:p>
      </dgm:t>
    </dgm:pt>
    <dgm:pt modelId="{BD9A9804-0330-47BC-99E2-C78FA5163F49}" type="parTrans" cxnId="{F229A0F9-B728-43C4-9D86-D3C5619D7B29}">
      <dgm:prSet/>
      <dgm:spPr/>
      <dgm:t>
        <a:bodyPr/>
        <a:lstStyle/>
        <a:p>
          <a:endParaRPr lang="ru-RU"/>
        </a:p>
      </dgm:t>
    </dgm:pt>
    <dgm:pt modelId="{D09484E0-679B-4728-BA64-5F6295C532F0}" type="sibTrans" cxnId="{F229A0F9-B728-43C4-9D86-D3C5619D7B29}">
      <dgm:prSet/>
      <dgm:spPr/>
      <dgm:t>
        <a:bodyPr/>
        <a:lstStyle/>
        <a:p>
          <a:endParaRPr lang="ru-RU"/>
        </a:p>
      </dgm:t>
    </dgm:pt>
    <dgm:pt modelId="{556086D9-446B-4ECA-A531-AE0B080F8FD9}">
      <dgm:prSet phldrT="[Текст]" custT="1"/>
      <dgm:spPr/>
      <dgm:t>
        <a:bodyPr/>
        <a:lstStyle/>
        <a:p>
          <a:r>
            <a:rPr lang="kk-KZ" sz="2400" b="1" dirty="0" smtClean="0">
              <a:solidFill>
                <a:srgbClr val="FF0000"/>
              </a:solidFill>
            </a:rPr>
            <a:t>2016 жылдың 1 қаңтарында </a:t>
          </a:r>
          <a:r>
            <a:rPr lang="kk-KZ" sz="2400" dirty="0" smtClean="0"/>
            <a:t>атқарушылық жазба нотариаттық іс-әрекеттер тізбесіне қайта енгізілді.</a:t>
          </a:r>
          <a:endParaRPr lang="ru-RU" sz="2400" u="sng" dirty="0"/>
        </a:p>
      </dgm:t>
    </dgm:pt>
    <dgm:pt modelId="{B74CA09F-70B0-498C-92EE-853F0FA97540}" type="parTrans" cxnId="{A2D48CAF-0BC9-4458-BEE4-7CE25888867F}">
      <dgm:prSet/>
      <dgm:spPr/>
      <dgm:t>
        <a:bodyPr/>
        <a:lstStyle/>
        <a:p>
          <a:endParaRPr lang="ru-RU"/>
        </a:p>
      </dgm:t>
    </dgm:pt>
    <dgm:pt modelId="{2C1098EF-9163-4734-87E7-8333400C8978}" type="sibTrans" cxnId="{A2D48CAF-0BC9-4458-BEE4-7CE25888867F}">
      <dgm:prSet/>
      <dgm:spPr/>
      <dgm:t>
        <a:bodyPr/>
        <a:lstStyle/>
        <a:p>
          <a:endParaRPr lang="ru-RU"/>
        </a:p>
      </dgm:t>
    </dgm:pt>
    <dgm:pt modelId="{18B18A0A-1EC7-4392-BDE2-7FB8F3993D48}">
      <dgm:prSet phldrT="[Текст]"/>
      <dgm:spPr/>
      <dgm:t>
        <a:bodyPr/>
        <a:lstStyle/>
        <a:p>
          <a:r>
            <a:rPr lang="ru-RU" dirty="0" smtClean="0"/>
            <a:t>3</a:t>
          </a:r>
          <a:endParaRPr lang="ru-RU" dirty="0"/>
        </a:p>
      </dgm:t>
    </dgm:pt>
    <dgm:pt modelId="{3C5DC1D7-D8ED-4174-A605-00352E80886E}" type="parTrans" cxnId="{E12009A8-7E6A-4DBC-A8C8-337C69D7C83F}">
      <dgm:prSet/>
      <dgm:spPr/>
      <dgm:t>
        <a:bodyPr/>
        <a:lstStyle/>
        <a:p>
          <a:endParaRPr lang="ru-RU"/>
        </a:p>
      </dgm:t>
    </dgm:pt>
    <dgm:pt modelId="{4E2FFCA1-8FFD-44AA-B30E-344191A470F3}" type="sibTrans" cxnId="{E12009A8-7E6A-4DBC-A8C8-337C69D7C83F}">
      <dgm:prSet/>
      <dgm:spPr/>
      <dgm:t>
        <a:bodyPr/>
        <a:lstStyle/>
        <a:p>
          <a:endParaRPr lang="ru-RU"/>
        </a:p>
      </dgm:t>
    </dgm:pt>
    <dgm:pt modelId="{D75083EE-4136-40BC-8313-2E31B6B896C3}">
      <dgm:prSet phldrT="[Текст]"/>
      <dgm:spPr/>
      <dgm:t>
        <a:bodyPr/>
        <a:lstStyle/>
        <a:p>
          <a:r>
            <a:rPr lang="kk-KZ" b="1" dirty="0" smtClean="0">
              <a:solidFill>
                <a:srgbClr val="FF0000"/>
              </a:solidFill>
            </a:rPr>
            <a:t>2019 жылдың 21 қаңтарында </a:t>
          </a:r>
          <a:r>
            <a:rPr lang="kk-KZ" dirty="0" smtClean="0"/>
            <a:t>даусыз талаптардың тізбесі кеңейтілді, оған сәйкес қарызды өндіріп алу атқарушылық жазбаны ұсынған кезде даусыз тәртіппен жүзеге асырылатың болды</a:t>
          </a:r>
          <a:r>
            <a:rPr lang="ru-RU" b="1" dirty="0" smtClean="0"/>
            <a:t>.   </a:t>
          </a:r>
          <a:endParaRPr lang="ru-RU" dirty="0"/>
        </a:p>
      </dgm:t>
    </dgm:pt>
    <dgm:pt modelId="{B21430E6-0754-4F9A-A37D-9C2DB25070E7}" type="parTrans" cxnId="{931A0952-54F7-4489-BA37-FF41C56EA456}">
      <dgm:prSet/>
      <dgm:spPr/>
      <dgm:t>
        <a:bodyPr/>
        <a:lstStyle/>
        <a:p>
          <a:endParaRPr lang="ru-RU"/>
        </a:p>
      </dgm:t>
    </dgm:pt>
    <dgm:pt modelId="{CA74F94B-6003-4FBE-8802-358A81F8C1FD}" type="sibTrans" cxnId="{931A0952-54F7-4489-BA37-FF41C56EA456}">
      <dgm:prSet/>
      <dgm:spPr/>
      <dgm:t>
        <a:bodyPr/>
        <a:lstStyle/>
        <a:p>
          <a:endParaRPr lang="ru-RU"/>
        </a:p>
      </dgm:t>
    </dgm:pt>
    <dgm:pt modelId="{A2C1E0D7-036E-42D2-AAEC-9D4D23100668}" type="pres">
      <dgm:prSet presAssocID="{22BD4761-568A-428C-9901-1AD312E50445}" presName="linearFlow" presStyleCnt="0">
        <dgm:presLayoutVars>
          <dgm:dir/>
          <dgm:animLvl val="lvl"/>
          <dgm:resizeHandles val="exact"/>
        </dgm:presLayoutVars>
      </dgm:prSet>
      <dgm:spPr/>
      <dgm:t>
        <a:bodyPr/>
        <a:lstStyle/>
        <a:p>
          <a:endParaRPr lang="ru-RU"/>
        </a:p>
      </dgm:t>
    </dgm:pt>
    <dgm:pt modelId="{E402342A-8D7F-421A-967C-7E0168046D0E}" type="pres">
      <dgm:prSet presAssocID="{D3E17E1A-BB8C-4CF1-AC56-70A6FA028545}" presName="composite" presStyleCnt="0"/>
      <dgm:spPr/>
    </dgm:pt>
    <dgm:pt modelId="{2C6DCDEA-5F53-4F67-999C-A6248580128E}" type="pres">
      <dgm:prSet presAssocID="{D3E17E1A-BB8C-4CF1-AC56-70A6FA028545}" presName="parentText" presStyleLbl="alignNode1" presStyleIdx="0" presStyleCnt="3">
        <dgm:presLayoutVars>
          <dgm:chMax val="1"/>
          <dgm:bulletEnabled val="1"/>
        </dgm:presLayoutVars>
      </dgm:prSet>
      <dgm:spPr/>
      <dgm:t>
        <a:bodyPr/>
        <a:lstStyle/>
        <a:p>
          <a:endParaRPr lang="ru-RU"/>
        </a:p>
      </dgm:t>
    </dgm:pt>
    <dgm:pt modelId="{87E39296-7AE6-4BF4-AFCC-FF428169A719}" type="pres">
      <dgm:prSet presAssocID="{D3E17E1A-BB8C-4CF1-AC56-70A6FA028545}" presName="descendantText" presStyleLbl="alignAcc1" presStyleIdx="0" presStyleCnt="3">
        <dgm:presLayoutVars>
          <dgm:bulletEnabled val="1"/>
        </dgm:presLayoutVars>
      </dgm:prSet>
      <dgm:spPr/>
      <dgm:t>
        <a:bodyPr/>
        <a:lstStyle/>
        <a:p>
          <a:endParaRPr lang="ru-RU"/>
        </a:p>
      </dgm:t>
    </dgm:pt>
    <dgm:pt modelId="{F15D45D8-C894-42EF-81D3-FC90AD9D6642}" type="pres">
      <dgm:prSet presAssocID="{366253F4-E7B6-4461-B403-3811301B2859}" presName="sp" presStyleCnt="0"/>
      <dgm:spPr/>
    </dgm:pt>
    <dgm:pt modelId="{31B30760-EC9F-487B-BF7C-9A9B118FC128}" type="pres">
      <dgm:prSet presAssocID="{13C2D5B0-4945-416E-A8DD-A11054B0E0EA}" presName="composite" presStyleCnt="0"/>
      <dgm:spPr/>
    </dgm:pt>
    <dgm:pt modelId="{9F3E0925-6FB0-4504-821E-ACC412515CA8}" type="pres">
      <dgm:prSet presAssocID="{13C2D5B0-4945-416E-A8DD-A11054B0E0EA}" presName="parentText" presStyleLbl="alignNode1" presStyleIdx="1" presStyleCnt="3">
        <dgm:presLayoutVars>
          <dgm:chMax val="1"/>
          <dgm:bulletEnabled val="1"/>
        </dgm:presLayoutVars>
      </dgm:prSet>
      <dgm:spPr/>
      <dgm:t>
        <a:bodyPr/>
        <a:lstStyle/>
        <a:p>
          <a:endParaRPr lang="ru-RU"/>
        </a:p>
      </dgm:t>
    </dgm:pt>
    <dgm:pt modelId="{DE8D9648-572A-42B7-90D9-52B13658E66D}" type="pres">
      <dgm:prSet presAssocID="{13C2D5B0-4945-416E-A8DD-A11054B0E0EA}" presName="descendantText" presStyleLbl="alignAcc1" presStyleIdx="1" presStyleCnt="3">
        <dgm:presLayoutVars>
          <dgm:bulletEnabled val="1"/>
        </dgm:presLayoutVars>
      </dgm:prSet>
      <dgm:spPr/>
      <dgm:t>
        <a:bodyPr/>
        <a:lstStyle/>
        <a:p>
          <a:endParaRPr lang="ru-RU"/>
        </a:p>
      </dgm:t>
    </dgm:pt>
    <dgm:pt modelId="{89E34FC8-A2D9-4739-AC88-D7F9061A41FD}" type="pres">
      <dgm:prSet presAssocID="{D09484E0-679B-4728-BA64-5F6295C532F0}" presName="sp" presStyleCnt="0"/>
      <dgm:spPr/>
    </dgm:pt>
    <dgm:pt modelId="{AD2D024E-BCD4-4016-9E08-1B4A2BE4FB5A}" type="pres">
      <dgm:prSet presAssocID="{18B18A0A-1EC7-4392-BDE2-7FB8F3993D48}" presName="composite" presStyleCnt="0"/>
      <dgm:spPr/>
    </dgm:pt>
    <dgm:pt modelId="{AEDCA2E7-D78D-49AF-9CB1-A1897D946463}" type="pres">
      <dgm:prSet presAssocID="{18B18A0A-1EC7-4392-BDE2-7FB8F3993D48}" presName="parentText" presStyleLbl="alignNode1" presStyleIdx="2" presStyleCnt="3">
        <dgm:presLayoutVars>
          <dgm:chMax val="1"/>
          <dgm:bulletEnabled val="1"/>
        </dgm:presLayoutVars>
      </dgm:prSet>
      <dgm:spPr/>
      <dgm:t>
        <a:bodyPr/>
        <a:lstStyle/>
        <a:p>
          <a:endParaRPr lang="ru-RU"/>
        </a:p>
      </dgm:t>
    </dgm:pt>
    <dgm:pt modelId="{50C805C6-2E3D-4F89-8A11-FF3D770092F9}" type="pres">
      <dgm:prSet presAssocID="{18B18A0A-1EC7-4392-BDE2-7FB8F3993D48}" presName="descendantText" presStyleLbl="alignAcc1" presStyleIdx="2" presStyleCnt="3">
        <dgm:presLayoutVars>
          <dgm:bulletEnabled val="1"/>
        </dgm:presLayoutVars>
      </dgm:prSet>
      <dgm:spPr/>
      <dgm:t>
        <a:bodyPr/>
        <a:lstStyle/>
        <a:p>
          <a:endParaRPr lang="ru-RU"/>
        </a:p>
      </dgm:t>
    </dgm:pt>
  </dgm:ptLst>
  <dgm:cxnLst>
    <dgm:cxn modelId="{23C48AF6-8209-4014-81D6-9A9F9DCD6827}" srcId="{D3E17E1A-BB8C-4CF1-AC56-70A6FA028545}" destId="{6A861653-C354-41D0-A070-68E04A3C8745}" srcOrd="1" destOrd="0" parTransId="{B2FFC075-D343-4567-ACAA-9F1822C3FAAF}" sibTransId="{251DAC52-E78F-46C2-9AB2-916B183993E6}"/>
    <dgm:cxn modelId="{F229A0F9-B728-43C4-9D86-D3C5619D7B29}" srcId="{22BD4761-568A-428C-9901-1AD312E50445}" destId="{13C2D5B0-4945-416E-A8DD-A11054B0E0EA}" srcOrd="1" destOrd="0" parTransId="{BD9A9804-0330-47BC-99E2-C78FA5163F49}" sibTransId="{D09484E0-679B-4728-BA64-5F6295C532F0}"/>
    <dgm:cxn modelId="{A2D48CAF-0BC9-4458-BEE4-7CE25888867F}" srcId="{13C2D5B0-4945-416E-A8DD-A11054B0E0EA}" destId="{556086D9-446B-4ECA-A531-AE0B080F8FD9}" srcOrd="0" destOrd="0" parTransId="{B74CA09F-70B0-498C-92EE-853F0FA97540}" sibTransId="{2C1098EF-9163-4734-87E7-8333400C8978}"/>
    <dgm:cxn modelId="{ABF72A59-C589-4B95-8611-85425E4CB48F}" srcId="{D3E17E1A-BB8C-4CF1-AC56-70A6FA028545}" destId="{38A8A968-6B62-4000-955B-49E924FB13AC}" srcOrd="0" destOrd="0" parTransId="{914DF725-987D-44F8-B38E-1A6AEFE1EBED}" sibTransId="{11B754AE-2254-44FA-BB16-1C2519817025}"/>
    <dgm:cxn modelId="{4810AFE7-36A6-4FC7-BEAF-61A231C60D56}" type="presOf" srcId="{6A861653-C354-41D0-A070-68E04A3C8745}" destId="{87E39296-7AE6-4BF4-AFCC-FF428169A719}" srcOrd="0" destOrd="1" presId="urn:microsoft.com/office/officeart/2005/8/layout/chevron2"/>
    <dgm:cxn modelId="{6AF6E781-C129-45CE-B62B-E8D6C76D4ADB}" type="presOf" srcId="{18B18A0A-1EC7-4392-BDE2-7FB8F3993D48}" destId="{AEDCA2E7-D78D-49AF-9CB1-A1897D946463}" srcOrd="0" destOrd="0" presId="urn:microsoft.com/office/officeart/2005/8/layout/chevron2"/>
    <dgm:cxn modelId="{6539109E-6E80-4538-B5E7-ACC75068B6BA}" type="presOf" srcId="{13C2D5B0-4945-416E-A8DD-A11054B0E0EA}" destId="{9F3E0925-6FB0-4504-821E-ACC412515CA8}" srcOrd="0" destOrd="0" presId="urn:microsoft.com/office/officeart/2005/8/layout/chevron2"/>
    <dgm:cxn modelId="{931A0952-54F7-4489-BA37-FF41C56EA456}" srcId="{18B18A0A-1EC7-4392-BDE2-7FB8F3993D48}" destId="{D75083EE-4136-40BC-8313-2E31B6B896C3}" srcOrd="0" destOrd="0" parTransId="{B21430E6-0754-4F9A-A37D-9C2DB25070E7}" sibTransId="{CA74F94B-6003-4FBE-8802-358A81F8C1FD}"/>
    <dgm:cxn modelId="{E12009A8-7E6A-4DBC-A8C8-337C69D7C83F}" srcId="{22BD4761-568A-428C-9901-1AD312E50445}" destId="{18B18A0A-1EC7-4392-BDE2-7FB8F3993D48}" srcOrd="2" destOrd="0" parTransId="{3C5DC1D7-D8ED-4174-A605-00352E80886E}" sibTransId="{4E2FFCA1-8FFD-44AA-B30E-344191A470F3}"/>
    <dgm:cxn modelId="{DD75F104-C980-49BA-89A7-B18A8581CFEE}" srcId="{22BD4761-568A-428C-9901-1AD312E50445}" destId="{D3E17E1A-BB8C-4CF1-AC56-70A6FA028545}" srcOrd="0" destOrd="0" parTransId="{43111340-7DF7-4873-965F-F9C72AB8462A}" sibTransId="{366253F4-E7B6-4461-B403-3811301B2859}"/>
    <dgm:cxn modelId="{C0BA7848-3173-4872-952E-2F125347A2CD}" type="presOf" srcId="{556086D9-446B-4ECA-A531-AE0B080F8FD9}" destId="{DE8D9648-572A-42B7-90D9-52B13658E66D}" srcOrd="0" destOrd="0" presId="urn:microsoft.com/office/officeart/2005/8/layout/chevron2"/>
    <dgm:cxn modelId="{2723154C-8E2C-4B9D-A7F6-CCDD299BE876}" type="presOf" srcId="{D3E17E1A-BB8C-4CF1-AC56-70A6FA028545}" destId="{2C6DCDEA-5F53-4F67-999C-A6248580128E}" srcOrd="0" destOrd="0" presId="urn:microsoft.com/office/officeart/2005/8/layout/chevron2"/>
    <dgm:cxn modelId="{F5461F38-C186-488A-AC9C-2C58C910B6B3}" type="presOf" srcId="{22BD4761-568A-428C-9901-1AD312E50445}" destId="{A2C1E0D7-036E-42D2-AAEC-9D4D23100668}" srcOrd="0" destOrd="0" presId="urn:microsoft.com/office/officeart/2005/8/layout/chevron2"/>
    <dgm:cxn modelId="{EB3C2F09-F09B-4131-B1A8-22A7AB79822C}" type="presOf" srcId="{38A8A968-6B62-4000-955B-49E924FB13AC}" destId="{87E39296-7AE6-4BF4-AFCC-FF428169A719}" srcOrd="0" destOrd="0" presId="urn:microsoft.com/office/officeart/2005/8/layout/chevron2"/>
    <dgm:cxn modelId="{412D25F0-BBD6-4016-A4BC-2D11A535FCCA}" type="presOf" srcId="{D75083EE-4136-40BC-8313-2E31B6B896C3}" destId="{50C805C6-2E3D-4F89-8A11-FF3D770092F9}" srcOrd="0" destOrd="0" presId="urn:microsoft.com/office/officeart/2005/8/layout/chevron2"/>
    <dgm:cxn modelId="{B5E6014B-21D9-4EB5-93BF-2CCED79ABB2A}" type="presParOf" srcId="{A2C1E0D7-036E-42D2-AAEC-9D4D23100668}" destId="{E402342A-8D7F-421A-967C-7E0168046D0E}" srcOrd="0" destOrd="0" presId="urn:microsoft.com/office/officeart/2005/8/layout/chevron2"/>
    <dgm:cxn modelId="{DDF7F978-AEB2-4AF1-A9B1-58B6F24C535B}" type="presParOf" srcId="{E402342A-8D7F-421A-967C-7E0168046D0E}" destId="{2C6DCDEA-5F53-4F67-999C-A6248580128E}" srcOrd="0" destOrd="0" presId="urn:microsoft.com/office/officeart/2005/8/layout/chevron2"/>
    <dgm:cxn modelId="{BF05EB06-8102-46F0-A9D0-A4D482CA21F4}" type="presParOf" srcId="{E402342A-8D7F-421A-967C-7E0168046D0E}" destId="{87E39296-7AE6-4BF4-AFCC-FF428169A719}" srcOrd="1" destOrd="0" presId="urn:microsoft.com/office/officeart/2005/8/layout/chevron2"/>
    <dgm:cxn modelId="{C716A21E-5E47-4CEC-A4A3-7F2816C25561}" type="presParOf" srcId="{A2C1E0D7-036E-42D2-AAEC-9D4D23100668}" destId="{F15D45D8-C894-42EF-81D3-FC90AD9D6642}" srcOrd="1" destOrd="0" presId="urn:microsoft.com/office/officeart/2005/8/layout/chevron2"/>
    <dgm:cxn modelId="{7382B9C9-E943-4751-8515-12C3C9CD64BF}" type="presParOf" srcId="{A2C1E0D7-036E-42D2-AAEC-9D4D23100668}" destId="{31B30760-EC9F-487B-BF7C-9A9B118FC128}" srcOrd="2" destOrd="0" presId="urn:microsoft.com/office/officeart/2005/8/layout/chevron2"/>
    <dgm:cxn modelId="{D17C95BA-9A52-4194-98E3-01F5F47BBCE7}" type="presParOf" srcId="{31B30760-EC9F-487B-BF7C-9A9B118FC128}" destId="{9F3E0925-6FB0-4504-821E-ACC412515CA8}" srcOrd="0" destOrd="0" presId="urn:microsoft.com/office/officeart/2005/8/layout/chevron2"/>
    <dgm:cxn modelId="{8F300EFF-69D7-4B4A-92D9-90349DE8C1D6}" type="presParOf" srcId="{31B30760-EC9F-487B-BF7C-9A9B118FC128}" destId="{DE8D9648-572A-42B7-90D9-52B13658E66D}" srcOrd="1" destOrd="0" presId="urn:microsoft.com/office/officeart/2005/8/layout/chevron2"/>
    <dgm:cxn modelId="{888A3515-14AC-46E1-AFEA-187DC2D0249A}" type="presParOf" srcId="{A2C1E0D7-036E-42D2-AAEC-9D4D23100668}" destId="{89E34FC8-A2D9-4739-AC88-D7F9061A41FD}" srcOrd="3" destOrd="0" presId="urn:microsoft.com/office/officeart/2005/8/layout/chevron2"/>
    <dgm:cxn modelId="{393F3B6A-4FF7-4E02-B2B8-D04A7536B22D}" type="presParOf" srcId="{A2C1E0D7-036E-42D2-AAEC-9D4D23100668}" destId="{AD2D024E-BCD4-4016-9E08-1B4A2BE4FB5A}" srcOrd="4" destOrd="0" presId="urn:microsoft.com/office/officeart/2005/8/layout/chevron2"/>
    <dgm:cxn modelId="{D826BA8F-C19A-477A-A980-CCC4E87615C7}" type="presParOf" srcId="{AD2D024E-BCD4-4016-9E08-1B4A2BE4FB5A}" destId="{AEDCA2E7-D78D-49AF-9CB1-A1897D946463}" srcOrd="0" destOrd="0" presId="urn:microsoft.com/office/officeart/2005/8/layout/chevron2"/>
    <dgm:cxn modelId="{598235D3-5DC5-4E40-8A43-AD46227A3947}" type="presParOf" srcId="{AD2D024E-BCD4-4016-9E08-1B4A2BE4FB5A}" destId="{50C805C6-2E3D-4F89-8A11-FF3D770092F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5F1C73-D43D-4C48-9674-83984937C39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ru-RU"/>
        </a:p>
      </dgm:t>
    </dgm:pt>
    <dgm:pt modelId="{6F501386-7CF9-43AF-86CB-9B117323A540}">
      <dgm:prSet phldrT="[Текст]" custT="1"/>
      <dgm:spPr/>
      <dgm:t>
        <a:bodyPr/>
        <a:lstStyle/>
        <a:p>
          <a:r>
            <a:rPr lang="ru-RU" sz="2000" b="1" dirty="0" smtClean="0"/>
            <a:t>ЖЕКЕ ТУЛ</a:t>
          </a:r>
          <a:r>
            <a:rPr lang="kk-KZ" sz="2000" b="1" dirty="0" smtClean="0"/>
            <a:t>Ғ</a:t>
          </a:r>
          <a:r>
            <a:rPr lang="ru-RU" sz="2000" b="1" dirty="0" smtClean="0"/>
            <a:t>АЛАР   АЕК 2021 </a:t>
          </a:r>
          <a:r>
            <a:rPr lang="ru-RU" sz="2000" b="1" dirty="0" err="1" smtClean="0"/>
            <a:t>жыл</a:t>
          </a:r>
          <a:r>
            <a:rPr lang="ru-RU" sz="2000" b="1" dirty="0" smtClean="0"/>
            <a:t> =2917 </a:t>
          </a:r>
          <a:r>
            <a:rPr lang="ru-RU" sz="2000" b="1" dirty="0" err="1" smtClean="0"/>
            <a:t>теңге</a:t>
          </a:r>
          <a:endParaRPr lang="ru-RU" sz="2000" b="1" dirty="0"/>
        </a:p>
      </dgm:t>
    </dgm:pt>
    <dgm:pt modelId="{A2B684C6-6E4F-419F-9579-97CEC29B512D}" type="parTrans" cxnId="{011200EF-53CA-4DD0-AE3C-A21CD6DC9B59}">
      <dgm:prSet/>
      <dgm:spPr/>
      <dgm:t>
        <a:bodyPr/>
        <a:lstStyle/>
        <a:p>
          <a:endParaRPr lang="ru-RU"/>
        </a:p>
      </dgm:t>
    </dgm:pt>
    <dgm:pt modelId="{A8C8A3A6-F47E-457B-A2DD-EAC94C45EB6F}" type="sibTrans" cxnId="{011200EF-53CA-4DD0-AE3C-A21CD6DC9B59}">
      <dgm:prSet/>
      <dgm:spPr/>
      <dgm:t>
        <a:bodyPr/>
        <a:lstStyle/>
        <a:p>
          <a:endParaRPr lang="ru-RU"/>
        </a:p>
      </dgm:t>
    </dgm:pt>
    <dgm:pt modelId="{0C30B8CA-2B7E-4F7B-AFE0-B7B740A2E762}">
      <dgm:prSet phldrT="[Текст]" custT="1"/>
      <dgm:spPr/>
      <dgm:t>
        <a:bodyPr/>
        <a:lstStyle/>
        <a:p>
          <a:r>
            <a:rPr lang="ru-RU" sz="2400" b="1" dirty="0">
              <a:latin typeface="Arial Narrow" panose="020B0606020202030204" pitchFamily="34" charset="0"/>
            </a:rPr>
            <a:t>0,5 % </a:t>
          </a:r>
          <a:r>
            <a:rPr lang="ru-RU" sz="2400" b="1" dirty="0" smtClean="0"/>
            <a:t>АЕК</a:t>
          </a:r>
          <a:r>
            <a:rPr lang="ru-RU" sz="2400" b="1" dirty="0" smtClean="0">
              <a:latin typeface="Arial Narrow" panose="020B0606020202030204" pitchFamily="34" charset="0"/>
            </a:rPr>
            <a:t> (</a:t>
          </a:r>
          <a:r>
            <a:rPr lang="ru-RU" sz="2400" b="1" dirty="0" err="1" smtClean="0">
              <a:latin typeface="Arial Narrow" panose="020B0606020202030204" pitchFamily="34" charset="0"/>
            </a:rPr>
            <a:t>мемлекеттік</a:t>
          </a:r>
          <a:r>
            <a:rPr lang="ru-RU" sz="2400" b="1" dirty="0" smtClean="0">
              <a:latin typeface="Arial Narrow" panose="020B0606020202030204" pitchFamily="34" charset="0"/>
            </a:rPr>
            <a:t> </a:t>
          </a:r>
          <a:r>
            <a:rPr lang="ru-RU" sz="2400" b="1" dirty="0" err="1" smtClean="0">
              <a:latin typeface="Arial Narrow" panose="020B0606020202030204" pitchFamily="34" charset="0"/>
            </a:rPr>
            <a:t>баж</a:t>
          </a:r>
          <a:r>
            <a:rPr lang="ru-RU" sz="2400" b="1" dirty="0" smtClean="0">
              <a:latin typeface="Arial Narrow" panose="020B0606020202030204" pitchFamily="34" charset="0"/>
            </a:rPr>
            <a:t>) </a:t>
          </a:r>
          <a:r>
            <a:rPr lang="ru-RU" sz="2400" b="1" dirty="0">
              <a:latin typeface="Arial Narrow" panose="020B0606020202030204" pitchFamily="34" charset="0"/>
            </a:rPr>
            <a:t>+ 0,2 % </a:t>
          </a:r>
          <a:r>
            <a:rPr lang="ru-RU" sz="2400" b="1" dirty="0" err="1" smtClean="0">
              <a:latin typeface="Arial Narrow" panose="020B0606020202030204" pitchFamily="34" charset="0"/>
            </a:rPr>
            <a:t>өндіріп</a:t>
          </a:r>
          <a:r>
            <a:rPr lang="ru-RU" sz="2400" b="1" dirty="0" smtClean="0">
              <a:latin typeface="Arial Narrow" panose="020B0606020202030204" pitchFamily="34" charset="0"/>
            </a:rPr>
            <a:t> </a:t>
          </a:r>
          <a:r>
            <a:rPr lang="ru-RU" sz="2400" b="1" dirty="0" err="1" smtClean="0">
              <a:latin typeface="Arial Narrow" panose="020B0606020202030204" pitchFamily="34" charset="0"/>
            </a:rPr>
            <a:t>алынатын</a:t>
          </a:r>
          <a:r>
            <a:rPr lang="ru-RU" sz="2400" b="1" dirty="0" smtClean="0">
              <a:latin typeface="Arial Narrow" panose="020B0606020202030204" pitchFamily="34" charset="0"/>
            </a:rPr>
            <a:t> </a:t>
          </a:r>
          <a:r>
            <a:rPr lang="ru-RU" sz="2400" b="1" dirty="0" err="1" smtClean="0">
              <a:latin typeface="Arial Narrow" panose="020B0606020202030204" pitchFamily="34" charset="0"/>
            </a:rPr>
            <a:t>сомадан</a:t>
          </a:r>
          <a:r>
            <a:rPr lang="ru-RU" sz="2400" b="1" dirty="0" smtClean="0">
              <a:latin typeface="Arial Narrow" panose="020B0606020202030204" pitchFamily="34" charset="0"/>
            </a:rPr>
            <a:t> (</a:t>
          </a:r>
          <a:r>
            <a:rPr lang="ru-RU" sz="2400" dirty="0" err="1" smtClean="0">
              <a:latin typeface="Times New Roman" panose="02020603050405020304" pitchFamily="18" charset="0"/>
              <a:cs typeface="Times New Roman" panose="02020603050405020304" pitchFamily="18" charset="0"/>
            </a:rPr>
            <a:t>құқықтық</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және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техникалық</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сипаттағы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көрсетілетін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қызметтерге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ақы</a:t>
          </a:r>
          <a:r>
            <a:rPr lang="ru-RU" sz="2400" dirty="0" smtClean="0">
              <a:latin typeface="Times New Roman" panose="02020603050405020304" pitchFamily="18" charset="0"/>
              <a:cs typeface="Times New Roman" panose="02020603050405020304" pitchFamily="18" charset="0"/>
            </a:rPr>
            <a:t> </a:t>
          </a:r>
          <a:r>
            <a:rPr lang="ru-RU" sz="2400" b="1" dirty="0" smtClean="0">
              <a:latin typeface="Arial Narrow" panose="020B0606020202030204" pitchFamily="34" charset="0"/>
            </a:rPr>
            <a:t>) </a:t>
          </a:r>
          <a:endParaRPr lang="ru-RU" sz="2400" b="1" dirty="0">
            <a:latin typeface="Arial Narrow" panose="020B0606020202030204" pitchFamily="34" charset="0"/>
          </a:endParaRPr>
        </a:p>
      </dgm:t>
    </dgm:pt>
    <dgm:pt modelId="{F5B3BA0E-4211-46B1-848C-D8DFF3671DE3}" type="parTrans" cxnId="{0D45E3C5-945A-4B0D-890E-48437ECD0EEA}">
      <dgm:prSet/>
      <dgm:spPr/>
      <dgm:t>
        <a:bodyPr/>
        <a:lstStyle/>
        <a:p>
          <a:endParaRPr lang="ru-RU"/>
        </a:p>
      </dgm:t>
    </dgm:pt>
    <dgm:pt modelId="{EA531203-FFEC-46AF-9C93-AB73446D519C}" type="sibTrans" cxnId="{0D45E3C5-945A-4B0D-890E-48437ECD0EEA}">
      <dgm:prSet/>
      <dgm:spPr/>
      <dgm:t>
        <a:bodyPr/>
        <a:lstStyle/>
        <a:p>
          <a:endParaRPr lang="ru-RU"/>
        </a:p>
      </dgm:t>
    </dgm:pt>
    <dgm:pt modelId="{B80856F1-9825-4584-B2DB-F3A2498D11CE}">
      <dgm:prSet phldrT="[Текст]" custT="1"/>
      <dgm:spPr/>
      <dgm:t>
        <a:bodyPr/>
        <a:lstStyle/>
        <a:p>
          <a:r>
            <a:rPr lang="ru-RU" sz="2000" b="1" dirty="0"/>
            <a:t>Примеры:</a:t>
          </a:r>
        </a:p>
      </dgm:t>
    </dgm:pt>
    <dgm:pt modelId="{B609B5AC-39CD-42E2-9D5C-21CFE4DC3D7A}" type="parTrans" cxnId="{AF708422-79D9-4C66-B3CF-C22B6A41B09B}">
      <dgm:prSet/>
      <dgm:spPr/>
      <dgm:t>
        <a:bodyPr/>
        <a:lstStyle/>
        <a:p>
          <a:endParaRPr lang="ru-RU"/>
        </a:p>
      </dgm:t>
    </dgm:pt>
    <dgm:pt modelId="{914AD169-9B6D-4B04-9A03-FF251E82440B}" type="sibTrans" cxnId="{AF708422-79D9-4C66-B3CF-C22B6A41B09B}">
      <dgm:prSet/>
      <dgm:spPr/>
      <dgm:t>
        <a:bodyPr/>
        <a:lstStyle/>
        <a:p>
          <a:endParaRPr lang="ru-RU"/>
        </a:p>
      </dgm:t>
    </dgm:pt>
    <dgm:pt modelId="{1FF3EFB8-C864-44E4-88F0-1D1140C48195}">
      <dgm:prSet phldrT="[Текст]" custT="1"/>
      <dgm:spPr/>
      <dgm:t>
        <a:bodyPr/>
        <a:lstStyle/>
        <a:p>
          <a:pPr algn="l"/>
          <a:r>
            <a:rPr lang="ru-RU" sz="2400" b="1" dirty="0">
              <a:latin typeface="Arial Narrow" panose="020B0606020202030204" pitchFamily="34" charset="0"/>
            </a:rPr>
            <a:t>3 500 000 х 0,2 % =7 000 тенге</a:t>
          </a:r>
        </a:p>
      </dgm:t>
    </dgm:pt>
    <dgm:pt modelId="{D691FF1D-BC17-4E33-8A3B-96911259146B}" type="parTrans" cxnId="{52D05570-FED0-4749-84F7-EA9F4820850F}">
      <dgm:prSet/>
      <dgm:spPr/>
      <dgm:t>
        <a:bodyPr/>
        <a:lstStyle/>
        <a:p>
          <a:endParaRPr lang="ru-RU"/>
        </a:p>
      </dgm:t>
    </dgm:pt>
    <dgm:pt modelId="{58C3C8D5-81CD-4721-B46D-86799E6F4BA5}" type="sibTrans" cxnId="{52D05570-FED0-4749-84F7-EA9F4820850F}">
      <dgm:prSet/>
      <dgm:spPr/>
      <dgm:t>
        <a:bodyPr/>
        <a:lstStyle/>
        <a:p>
          <a:endParaRPr lang="ru-RU"/>
        </a:p>
      </dgm:t>
    </dgm:pt>
    <dgm:pt modelId="{4402A8DD-DD4E-4A79-850C-81B291EC79B6}">
      <dgm:prSet phldrT="[Текст]" custT="1"/>
      <dgm:spPr/>
      <dgm:t>
        <a:bodyPr/>
        <a:lstStyle/>
        <a:p>
          <a:r>
            <a:rPr lang="ru-RU" sz="2400" b="1" dirty="0" err="1" smtClean="0">
              <a:latin typeface="Arial Narrow" panose="020B0606020202030204" pitchFamily="34" charset="0"/>
            </a:rPr>
            <a:t>бірақ</a:t>
          </a:r>
          <a:r>
            <a:rPr lang="ru-RU" sz="2400" b="1" dirty="0" smtClean="0">
              <a:latin typeface="Arial Narrow" panose="020B0606020202030204" pitchFamily="34" charset="0"/>
            </a:rPr>
            <a:t> 0,5 АЕК-</a:t>
          </a:r>
          <a:r>
            <a:rPr lang="ru-RU" sz="2400" b="1" dirty="0" err="1" smtClean="0">
              <a:latin typeface="Arial Narrow" panose="020B0606020202030204" pitchFamily="34" charset="0"/>
            </a:rPr>
            <a:t>тен</a:t>
          </a:r>
          <a:r>
            <a:rPr lang="ru-RU" sz="2400" b="1" dirty="0" smtClean="0">
              <a:latin typeface="Arial Narrow" panose="020B0606020202030204" pitchFamily="34" charset="0"/>
            </a:rPr>
            <a:t> кем </a:t>
          </a:r>
          <a:r>
            <a:rPr lang="ru-RU" sz="2400" b="1" dirty="0" err="1" smtClean="0">
              <a:latin typeface="Arial Narrow" panose="020B0606020202030204" pitchFamily="34" charset="0"/>
            </a:rPr>
            <a:t>емес</a:t>
          </a:r>
          <a:r>
            <a:rPr lang="ru-RU" sz="2400" b="1" dirty="0" smtClean="0">
              <a:latin typeface="Arial Narrow" panose="020B0606020202030204" pitchFamily="34" charset="0"/>
            </a:rPr>
            <a:t> </a:t>
          </a:r>
          <a:r>
            <a:rPr lang="ru-RU" sz="2400" b="1" dirty="0" err="1" smtClean="0">
              <a:latin typeface="Arial Narrow" panose="020B0606020202030204" pitchFamily="34" charset="0"/>
            </a:rPr>
            <a:t>және</a:t>
          </a:r>
          <a:r>
            <a:rPr lang="ru-RU" sz="2400" b="1" dirty="0" smtClean="0">
              <a:latin typeface="Arial Narrow" panose="020B0606020202030204" pitchFamily="34" charset="0"/>
            </a:rPr>
            <a:t> 50 АЕК-</a:t>
          </a:r>
          <a:r>
            <a:rPr lang="ru-RU" sz="2400" b="1" dirty="0" err="1" smtClean="0">
              <a:latin typeface="Arial Narrow" panose="020B0606020202030204" pitchFamily="34" charset="0"/>
            </a:rPr>
            <a:t>тен</a:t>
          </a:r>
          <a:r>
            <a:rPr lang="ru-RU" sz="2400" b="1" dirty="0" smtClean="0">
              <a:latin typeface="Arial Narrow" panose="020B0606020202030204" pitchFamily="34" charset="0"/>
            </a:rPr>
            <a:t> </a:t>
          </a:r>
          <a:r>
            <a:rPr lang="ru-RU" sz="2400" b="1" dirty="0" err="1" smtClean="0">
              <a:latin typeface="Arial Narrow" panose="020B0606020202030204" pitchFamily="34" charset="0"/>
            </a:rPr>
            <a:t>артық</a:t>
          </a:r>
          <a:r>
            <a:rPr lang="ru-RU" sz="2400" b="1" dirty="0" smtClean="0">
              <a:latin typeface="Arial Narrow" panose="020B0606020202030204" pitchFamily="34" charset="0"/>
            </a:rPr>
            <a:t> </a:t>
          </a:r>
          <a:r>
            <a:rPr lang="ru-RU" sz="2400" b="1" dirty="0" err="1" smtClean="0">
              <a:latin typeface="Arial Narrow" panose="020B0606020202030204" pitchFamily="34" charset="0"/>
            </a:rPr>
            <a:t>емес</a:t>
          </a:r>
          <a:endParaRPr lang="ru-RU" sz="2400" b="1" dirty="0">
            <a:latin typeface="Arial Narrow" panose="020B0606020202030204" pitchFamily="34" charset="0"/>
          </a:endParaRPr>
        </a:p>
      </dgm:t>
    </dgm:pt>
    <dgm:pt modelId="{BB3CBC0F-5955-4F37-86E3-E57DC5DA7052}" type="parTrans" cxnId="{08BEEE9F-7448-4CE2-BE20-6A52529D9FD0}">
      <dgm:prSet/>
      <dgm:spPr/>
      <dgm:t>
        <a:bodyPr/>
        <a:lstStyle/>
        <a:p>
          <a:endParaRPr lang="ru-RU"/>
        </a:p>
      </dgm:t>
    </dgm:pt>
    <dgm:pt modelId="{3855209C-609B-4FE2-A2DF-1BA1FDB4E1B2}" type="sibTrans" cxnId="{08BEEE9F-7448-4CE2-BE20-6A52529D9FD0}">
      <dgm:prSet/>
      <dgm:spPr/>
      <dgm:t>
        <a:bodyPr/>
        <a:lstStyle/>
        <a:p>
          <a:endParaRPr lang="ru-RU"/>
        </a:p>
      </dgm:t>
    </dgm:pt>
    <dgm:pt modelId="{FAD4E188-EC07-42F1-A03D-B744949C5670}">
      <dgm:prSet phldrT="[Текст]" custT="1"/>
      <dgm:spPr/>
      <dgm:t>
        <a:bodyPr/>
        <a:lstStyle/>
        <a:p>
          <a:pPr algn="l"/>
          <a:r>
            <a:rPr lang="ru-RU" sz="2400" b="1" dirty="0">
              <a:latin typeface="Arial Narrow" panose="020B0606020202030204" pitchFamily="34" charset="0"/>
            </a:rPr>
            <a:t>7 000 + </a:t>
          </a:r>
          <a:r>
            <a:rPr lang="ru-RU" sz="2400" b="1" dirty="0" smtClean="0">
              <a:latin typeface="Arial Narrow" panose="020B0606020202030204" pitchFamily="34" charset="0"/>
            </a:rPr>
            <a:t>1458= ____________________тенге (АЖ </a:t>
          </a:r>
          <a:r>
            <a:rPr lang="ru-RU" sz="2400" b="1" dirty="0" err="1" smtClean="0">
              <a:latin typeface="Arial Narrow" panose="020B0606020202030204" pitchFamily="34" charset="0"/>
            </a:rPr>
            <a:t>жасау</a:t>
          </a:r>
          <a:r>
            <a:rPr lang="ru-RU" sz="2400" b="1" dirty="0" smtClean="0">
              <a:latin typeface="Arial Narrow" panose="020B0606020202030204" pitchFamily="34" charset="0"/>
            </a:rPr>
            <a:t> </a:t>
          </a:r>
          <a:r>
            <a:rPr lang="ru-RU" sz="2400" b="1" dirty="0" err="1" smtClean="0">
              <a:latin typeface="Arial Narrow" panose="020B0606020202030204" pitchFamily="34" charset="0"/>
            </a:rPr>
            <a:t>жөніндегі</a:t>
          </a:r>
          <a:r>
            <a:rPr lang="ru-RU" sz="2400" b="1" dirty="0" smtClean="0">
              <a:latin typeface="Arial Narrow" panose="020B0606020202030204" pitchFamily="34" charset="0"/>
            </a:rPr>
            <a:t> </a:t>
          </a:r>
          <a:r>
            <a:rPr lang="ru-RU" sz="2400" b="1" dirty="0" err="1" smtClean="0">
              <a:latin typeface="Arial Narrow" panose="020B0606020202030204" pitchFamily="34" charset="0"/>
            </a:rPr>
            <a:t>шығыстар</a:t>
          </a:r>
          <a:r>
            <a:rPr lang="ru-RU" sz="2400" b="1" dirty="0" smtClean="0">
              <a:latin typeface="Arial Narrow" panose="020B0606020202030204" pitchFamily="34" charset="0"/>
            </a:rPr>
            <a:t>)</a:t>
          </a:r>
          <a:endParaRPr lang="ru-RU" sz="2400" b="1" dirty="0">
            <a:latin typeface="Arial Narrow" panose="020B0606020202030204" pitchFamily="34" charset="0"/>
          </a:endParaRPr>
        </a:p>
      </dgm:t>
    </dgm:pt>
    <dgm:pt modelId="{BC7B4A69-B0AC-4970-ADB5-105CBF7E71EB}" type="parTrans" cxnId="{FD2C3141-BF38-4384-9B4C-19EC1FC82953}">
      <dgm:prSet/>
      <dgm:spPr/>
      <dgm:t>
        <a:bodyPr/>
        <a:lstStyle/>
        <a:p>
          <a:endParaRPr lang="ru-RU"/>
        </a:p>
      </dgm:t>
    </dgm:pt>
    <dgm:pt modelId="{85583CEE-9906-4748-AF37-F79A7838585E}" type="sibTrans" cxnId="{FD2C3141-BF38-4384-9B4C-19EC1FC82953}">
      <dgm:prSet/>
      <dgm:spPr/>
      <dgm:t>
        <a:bodyPr/>
        <a:lstStyle/>
        <a:p>
          <a:endParaRPr lang="ru-RU"/>
        </a:p>
      </dgm:t>
    </dgm:pt>
    <dgm:pt modelId="{8FE91124-5413-4F21-B968-12CFDF046A9F}">
      <dgm:prSet phldrT="[Текст]" custT="1"/>
      <dgm:spPr/>
      <dgm:t>
        <a:bodyPr/>
        <a:lstStyle/>
        <a:p>
          <a:pPr algn="l"/>
          <a:r>
            <a:rPr lang="ru-RU" sz="2400" b="1" dirty="0" smtClean="0">
              <a:latin typeface="Arial Narrow" panose="020B0606020202030204" pitchFamily="34" charset="0"/>
            </a:rPr>
            <a:t>200 000 х 0,2 % = 400 тенге</a:t>
          </a:r>
          <a:r>
            <a:rPr lang="en-US" sz="2400" b="1" dirty="0" smtClean="0">
              <a:latin typeface="Arial Narrow" panose="020B0606020202030204" pitchFamily="34" charset="0"/>
            </a:rPr>
            <a:t> &lt; </a:t>
          </a:r>
          <a:r>
            <a:rPr lang="ru-RU" sz="2400" b="1" dirty="0" smtClean="0">
              <a:latin typeface="Arial Narrow" panose="020B0606020202030204" pitchFamily="34" charset="0"/>
            </a:rPr>
            <a:t>менее 0,5 МРП, поэтому сумма будет = 1 459 тенге (0,5 МРП)</a:t>
          </a:r>
          <a:endParaRPr lang="ru-RU" sz="2400" b="1" dirty="0">
            <a:latin typeface="Arial Narrow" panose="020B0606020202030204" pitchFamily="34" charset="0"/>
          </a:endParaRPr>
        </a:p>
      </dgm:t>
    </dgm:pt>
    <dgm:pt modelId="{FFC5343E-0F4B-4593-8179-791753F16976}" type="parTrans" cxnId="{2084FDF3-D4F0-421C-B2EA-9E8A1999666B}">
      <dgm:prSet/>
      <dgm:spPr/>
      <dgm:t>
        <a:bodyPr/>
        <a:lstStyle/>
        <a:p>
          <a:endParaRPr lang="ru-RU"/>
        </a:p>
      </dgm:t>
    </dgm:pt>
    <dgm:pt modelId="{7089FEEB-5FF4-493B-BFB1-F3AD98FE2C5E}" type="sibTrans" cxnId="{2084FDF3-D4F0-421C-B2EA-9E8A1999666B}">
      <dgm:prSet/>
      <dgm:spPr/>
      <dgm:t>
        <a:bodyPr/>
        <a:lstStyle/>
        <a:p>
          <a:endParaRPr lang="ru-RU"/>
        </a:p>
      </dgm:t>
    </dgm:pt>
    <dgm:pt modelId="{177C74B9-2070-4FBA-A5D1-E77DCE6EA0E1}">
      <dgm:prSet phldrT="[Текст]" custT="1"/>
      <dgm:spPr/>
      <dgm:t>
        <a:bodyPr/>
        <a:lstStyle/>
        <a:p>
          <a:pPr algn="l"/>
          <a:r>
            <a:rPr lang="ru-RU" sz="2400" b="1" dirty="0" smtClean="0">
              <a:latin typeface="Arial Narrow" panose="020B0606020202030204" pitchFamily="34" charset="0"/>
            </a:rPr>
            <a:t>1458,5 + 1 458,5 = 2 917 тенге</a:t>
          </a:r>
          <a:endParaRPr lang="ru-RU" sz="2400" b="1" dirty="0">
            <a:latin typeface="Arial Narrow" panose="020B0606020202030204" pitchFamily="34" charset="0"/>
          </a:endParaRPr>
        </a:p>
      </dgm:t>
    </dgm:pt>
    <dgm:pt modelId="{B10A24D5-4FD0-4A19-A95F-5637D6FD2A09}" type="parTrans" cxnId="{0B7A217B-51AA-48CD-9D76-1B3B5AA7A356}">
      <dgm:prSet/>
      <dgm:spPr/>
      <dgm:t>
        <a:bodyPr/>
        <a:lstStyle/>
        <a:p>
          <a:endParaRPr lang="ru-RU"/>
        </a:p>
      </dgm:t>
    </dgm:pt>
    <dgm:pt modelId="{DE0E781F-2770-428E-A012-62B39F8ECF5E}" type="sibTrans" cxnId="{0B7A217B-51AA-48CD-9D76-1B3B5AA7A356}">
      <dgm:prSet/>
      <dgm:spPr/>
      <dgm:t>
        <a:bodyPr/>
        <a:lstStyle/>
        <a:p>
          <a:endParaRPr lang="ru-RU"/>
        </a:p>
      </dgm:t>
    </dgm:pt>
    <dgm:pt modelId="{EA6A7D9C-7500-4DDF-BBB2-DCD93244CB00}">
      <dgm:prSet phldrT="[Текст]" custT="1"/>
      <dgm:spPr/>
      <dgm:t>
        <a:bodyPr/>
        <a:lstStyle/>
        <a:p>
          <a:pPr algn="just"/>
          <a:r>
            <a:rPr lang="ru-RU" sz="2400" b="1" dirty="0" smtClean="0">
              <a:latin typeface="Arial Narrow" panose="020B0606020202030204" pitchFamily="34" charset="0"/>
            </a:rPr>
            <a:t>150 000 000 х</a:t>
          </a:r>
          <a:r>
            <a:rPr lang="en-US" sz="2400" b="1" dirty="0" smtClean="0">
              <a:latin typeface="Arial Narrow" panose="020B0606020202030204" pitchFamily="34" charset="0"/>
            </a:rPr>
            <a:t> </a:t>
          </a:r>
          <a:r>
            <a:rPr lang="ru-RU" sz="2400" b="1" dirty="0" smtClean="0">
              <a:latin typeface="Arial Narrow" panose="020B0606020202030204" pitchFamily="34" charset="0"/>
            </a:rPr>
            <a:t>0,2 % = 300 000 тенге </a:t>
          </a:r>
          <a:r>
            <a:rPr lang="en-US" sz="2400" b="1" dirty="0" smtClean="0">
              <a:latin typeface="Arial Narrow" panose="020B0606020202030204" pitchFamily="34" charset="0"/>
            </a:rPr>
            <a:t>&gt; </a:t>
          </a:r>
          <a:r>
            <a:rPr lang="ru-RU" sz="2400" b="1" dirty="0" smtClean="0">
              <a:latin typeface="Arial Narrow" panose="020B0606020202030204" pitchFamily="34" charset="0"/>
            </a:rPr>
            <a:t>более </a:t>
          </a:r>
          <a:r>
            <a:rPr lang="en-US" sz="2400" b="1" dirty="0" smtClean="0">
              <a:latin typeface="Arial Narrow" panose="020B0606020202030204" pitchFamily="34" charset="0"/>
            </a:rPr>
            <a:t>50 </a:t>
          </a:r>
          <a:r>
            <a:rPr lang="ru-RU" sz="2400" b="1" dirty="0" smtClean="0">
              <a:latin typeface="Arial Narrow" panose="020B0606020202030204" pitchFamily="34" charset="0"/>
            </a:rPr>
            <a:t>МРП, поэтому сумма будет =</a:t>
          </a:r>
          <a:endParaRPr lang="ru-RU" sz="2400" b="1" dirty="0">
            <a:latin typeface="Arial Narrow" panose="020B0606020202030204" pitchFamily="34" charset="0"/>
          </a:endParaRPr>
        </a:p>
      </dgm:t>
    </dgm:pt>
    <dgm:pt modelId="{FDF3E757-818B-4FD8-9C6F-2B83CBDF4703}" type="parTrans" cxnId="{1FD3696B-A3FB-4E0C-B4D3-64393B017DE9}">
      <dgm:prSet/>
      <dgm:spPr/>
      <dgm:t>
        <a:bodyPr/>
        <a:lstStyle/>
        <a:p>
          <a:endParaRPr lang="ru-RU"/>
        </a:p>
      </dgm:t>
    </dgm:pt>
    <dgm:pt modelId="{A31DF20B-A7C8-4BEE-A402-D620A45D1BEC}" type="sibTrans" cxnId="{1FD3696B-A3FB-4E0C-B4D3-64393B017DE9}">
      <dgm:prSet/>
      <dgm:spPr/>
      <dgm:t>
        <a:bodyPr/>
        <a:lstStyle/>
        <a:p>
          <a:endParaRPr lang="ru-RU"/>
        </a:p>
      </dgm:t>
    </dgm:pt>
    <dgm:pt modelId="{A8D49E3E-09BE-4C38-944C-4761F2C8471D}">
      <dgm:prSet phldrT="[Текст]"/>
      <dgm:spPr/>
      <dgm:t>
        <a:bodyPr/>
        <a:lstStyle/>
        <a:p>
          <a:pPr algn="l"/>
          <a:endParaRPr lang="ru-RU" sz="1600" b="1" dirty="0">
            <a:solidFill>
              <a:schemeClr val="bg2">
                <a:lumMod val="25000"/>
              </a:schemeClr>
            </a:solidFill>
            <a:latin typeface="Arial Narrow" panose="020B0606020202030204" pitchFamily="34" charset="0"/>
          </a:endParaRPr>
        </a:p>
      </dgm:t>
    </dgm:pt>
    <dgm:pt modelId="{15406A79-7AD6-47FD-A2F5-A7B8C6C14D74}" type="parTrans" cxnId="{D5E50309-9B72-4387-9563-63A0AACDA3F9}">
      <dgm:prSet/>
      <dgm:spPr/>
      <dgm:t>
        <a:bodyPr/>
        <a:lstStyle/>
        <a:p>
          <a:endParaRPr lang="ru-RU"/>
        </a:p>
      </dgm:t>
    </dgm:pt>
    <dgm:pt modelId="{B40EC3A1-BBC7-4140-B346-2BB499C8AB4A}" type="sibTrans" cxnId="{D5E50309-9B72-4387-9563-63A0AACDA3F9}">
      <dgm:prSet/>
      <dgm:spPr/>
      <dgm:t>
        <a:bodyPr/>
        <a:lstStyle/>
        <a:p>
          <a:endParaRPr lang="ru-RU"/>
        </a:p>
      </dgm:t>
    </dgm:pt>
    <dgm:pt modelId="{5A057199-D256-4FAC-8028-268C3CF93B32}">
      <dgm:prSet phldrT="[Текст]"/>
      <dgm:spPr/>
      <dgm:t>
        <a:bodyPr/>
        <a:lstStyle/>
        <a:p>
          <a:pPr algn="l"/>
          <a:endParaRPr lang="ru-RU" sz="1600" b="1" dirty="0">
            <a:solidFill>
              <a:schemeClr val="bg2">
                <a:lumMod val="25000"/>
              </a:schemeClr>
            </a:solidFill>
            <a:latin typeface="Arial Narrow" panose="020B0606020202030204" pitchFamily="34" charset="0"/>
          </a:endParaRPr>
        </a:p>
      </dgm:t>
    </dgm:pt>
    <dgm:pt modelId="{F9906D14-5E4A-44B8-B6E2-771325888C28}" type="parTrans" cxnId="{C8E50007-148D-4D41-B5E4-D4569711A240}">
      <dgm:prSet/>
      <dgm:spPr/>
      <dgm:t>
        <a:bodyPr/>
        <a:lstStyle/>
        <a:p>
          <a:endParaRPr lang="ru-RU"/>
        </a:p>
      </dgm:t>
    </dgm:pt>
    <dgm:pt modelId="{A7715E68-9926-4C74-948E-2630A08A4165}" type="sibTrans" cxnId="{C8E50007-148D-4D41-B5E4-D4569711A240}">
      <dgm:prSet/>
      <dgm:spPr/>
      <dgm:t>
        <a:bodyPr/>
        <a:lstStyle/>
        <a:p>
          <a:endParaRPr lang="ru-RU"/>
        </a:p>
      </dgm:t>
    </dgm:pt>
    <dgm:pt modelId="{39F163EF-36F7-45E8-B02F-F66DEF7F31C3}">
      <dgm:prSet phldrT="[Текст]" custT="1"/>
      <dgm:spPr/>
      <dgm:t>
        <a:bodyPr/>
        <a:lstStyle/>
        <a:p>
          <a:pPr algn="l"/>
          <a:r>
            <a:rPr lang="ru-RU" sz="2400" b="1" dirty="0" smtClean="0">
              <a:latin typeface="Arial Narrow" panose="020B0606020202030204" pitchFamily="34" charset="0"/>
            </a:rPr>
            <a:t> Жеке </a:t>
          </a:r>
          <a:r>
            <a:rPr lang="ru-RU" sz="2400" b="1" dirty="0" err="1" smtClean="0">
              <a:latin typeface="Arial Narrow" panose="020B0606020202030204" pitchFamily="34" charset="0"/>
            </a:rPr>
            <a:t>тұлғалар</a:t>
          </a:r>
          <a:r>
            <a:rPr lang="ru-RU" sz="2400" b="1" dirty="0" smtClean="0">
              <a:latin typeface="Arial Narrow" panose="020B0606020202030204" pitchFamily="34" charset="0"/>
            </a:rPr>
            <a:t> </a:t>
          </a:r>
          <a:r>
            <a:rPr lang="ru-RU" sz="2400" b="1" dirty="0" err="1" smtClean="0">
              <a:latin typeface="Arial Narrow" panose="020B0606020202030204" pitchFamily="34" charset="0"/>
            </a:rPr>
            <a:t>бойынша</a:t>
          </a:r>
          <a:r>
            <a:rPr lang="ru-RU" sz="2400" b="1" dirty="0" smtClean="0">
              <a:latin typeface="Arial Narrow" panose="020B0606020202030204" pitchFamily="34" charset="0"/>
            </a:rPr>
            <a:t> </a:t>
          </a:r>
          <a:r>
            <a:rPr lang="ru-RU" sz="2400" b="1" dirty="0" err="1" smtClean="0">
              <a:latin typeface="Arial Narrow" panose="020B0606020202030204" pitchFamily="34" charset="0"/>
            </a:rPr>
            <a:t>ең</a:t>
          </a:r>
          <a:r>
            <a:rPr lang="ru-RU" sz="2400" b="1" dirty="0" smtClean="0">
              <a:latin typeface="Arial Narrow" panose="020B0606020202030204" pitchFamily="34" charset="0"/>
            </a:rPr>
            <a:t> </a:t>
          </a:r>
          <a:r>
            <a:rPr lang="ru-RU" sz="2400" b="1" dirty="0" err="1" smtClean="0">
              <a:latin typeface="Arial Narrow" panose="020B0606020202030204" pitchFamily="34" charset="0"/>
            </a:rPr>
            <a:t>үлкен</a:t>
          </a:r>
          <a:r>
            <a:rPr lang="ru-RU" sz="2400" b="1" dirty="0" smtClean="0">
              <a:latin typeface="Arial Narrow" panose="020B0606020202030204" pitchFamily="34" charset="0"/>
            </a:rPr>
            <a:t> сома:</a:t>
          </a:r>
          <a:endParaRPr lang="ru-RU" sz="2400" b="1" dirty="0">
            <a:latin typeface="Arial Narrow" panose="020B0606020202030204" pitchFamily="34" charset="0"/>
          </a:endParaRPr>
        </a:p>
      </dgm:t>
    </dgm:pt>
    <dgm:pt modelId="{CDA0915F-CA0D-4E0D-A676-7DAEF06F9EDE}" type="parTrans" cxnId="{F33B5384-7B33-41C1-8CFC-66C4488E2BDC}">
      <dgm:prSet/>
      <dgm:spPr/>
      <dgm:t>
        <a:bodyPr/>
        <a:lstStyle/>
        <a:p>
          <a:endParaRPr lang="ru-RU"/>
        </a:p>
      </dgm:t>
    </dgm:pt>
    <dgm:pt modelId="{A52F0D49-D4A0-4CA2-B528-364BF85D1FC3}" type="sibTrans" cxnId="{F33B5384-7B33-41C1-8CFC-66C4488E2BDC}">
      <dgm:prSet/>
      <dgm:spPr/>
      <dgm:t>
        <a:bodyPr/>
        <a:lstStyle/>
        <a:p>
          <a:endParaRPr lang="ru-RU"/>
        </a:p>
      </dgm:t>
    </dgm:pt>
    <dgm:pt modelId="{6F2209C4-EBDE-4315-917E-58E2226A1B44}">
      <dgm:prSet phldrT="[Текст]" custT="1"/>
      <dgm:spPr/>
      <dgm:t>
        <a:bodyPr/>
        <a:lstStyle/>
        <a:p>
          <a:pPr algn="l"/>
          <a:r>
            <a:rPr lang="ru-RU" sz="2400" b="1" dirty="0" smtClean="0">
              <a:latin typeface="Arial Narrow" panose="020B0606020202030204" pitchFamily="34" charset="0"/>
            </a:rPr>
            <a:t>Жеке </a:t>
          </a:r>
          <a:r>
            <a:rPr lang="ru-RU" sz="2400" b="1" dirty="0" err="1" smtClean="0">
              <a:latin typeface="Arial Narrow" panose="020B0606020202030204" pitchFamily="34" charset="0"/>
            </a:rPr>
            <a:t>тұлғалар</a:t>
          </a:r>
          <a:r>
            <a:rPr lang="ru-RU" sz="2400" b="1" dirty="0" smtClean="0">
              <a:latin typeface="Arial Narrow" panose="020B0606020202030204" pitchFamily="34" charset="0"/>
            </a:rPr>
            <a:t> </a:t>
          </a:r>
          <a:r>
            <a:rPr lang="ru-RU" sz="2400" b="1" dirty="0" err="1" smtClean="0">
              <a:latin typeface="Arial Narrow" panose="020B0606020202030204" pitchFamily="34" charset="0"/>
            </a:rPr>
            <a:t>бойынша</a:t>
          </a:r>
          <a:r>
            <a:rPr lang="ru-RU" sz="2400" b="1" dirty="0" smtClean="0">
              <a:latin typeface="Arial Narrow" panose="020B0606020202030204" pitchFamily="34" charset="0"/>
            </a:rPr>
            <a:t> </a:t>
          </a:r>
          <a:r>
            <a:rPr lang="ru-RU" sz="2400" b="1" dirty="0" err="1" smtClean="0">
              <a:latin typeface="Arial Narrow" panose="020B0606020202030204" pitchFamily="34" charset="0"/>
            </a:rPr>
            <a:t>ең</a:t>
          </a:r>
          <a:r>
            <a:rPr lang="ru-RU" sz="2400" b="1" dirty="0" smtClean="0">
              <a:latin typeface="Arial Narrow" panose="020B0606020202030204" pitchFamily="34" charset="0"/>
            </a:rPr>
            <a:t> </a:t>
          </a:r>
          <a:r>
            <a:rPr lang="ru-RU" sz="2400" b="1" dirty="0" err="1" smtClean="0">
              <a:latin typeface="Arial Narrow" panose="020B0606020202030204" pitchFamily="34" charset="0"/>
            </a:rPr>
            <a:t>төменгі</a:t>
          </a:r>
          <a:r>
            <a:rPr lang="ru-RU" sz="2400" b="1" dirty="0" smtClean="0">
              <a:latin typeface="Arial Narrow" panose="020B0606020202030204" pitchFamily="34" charset="0"/>
            </a:rPr>
            <a:t> сома:</a:t>
          </a:r>
          <a:endParaRPr lang="ru-RU" sz="2400" b="1" dirty="0">
            <a:latin typeface="Arial Narrow" panose="020B0606020202030204" pitchFamily="34" charset="0"/>
          </a:endParaRPr>
        </a:p>
      </dgm:t>
    </dgm:pt>
    <dgm:pt modelId="{8214C631-369D-4A0A-BC76-AEE0953DD8A1}" type="parTrans" cxnId="{B14B0712-9C24-470E-AEF5-3EEAE70EBBA0}">
      <dgm:prSet/>
      <dgm:spPr/>
      <dgm:t>
        <a:bodyPr/>
        <a:lstStyle/>
        <a:p>
          <a:endParaRPr lang="ru-RU"/>
        </a:p>
      </dgm:t>
    </dgm:pt>
    <dgm:pt modelId="{A3137246-92A0-4956-9DA5-9E99969D2C24}" type="sibTrans" cxnId="{B14B0712-9C24-470E-AEF5-3EEAE70EBBA0}">
      <dgm:prSet/>
      <dgm:spPr/>
      <dgm:t>
        <a:bodyPr/>
        <a:lstStyle/>
        <a:p>
          <a:endParaRPr lang="ru-RU"/>
        </a:p>
      </dgm:t>
    </dgm:pt>
    <dgm:pt modelId="{507B8E50-7F33-4A16-8B38-30CDAAD5EFA7}">
      <dgm:prSet phldrT="[Текст]" custT="1"/>
      <dgm:spPr/>
      <dgm:t>
        <a:bodyPr/>
        <a:lstStyle/>
        <a:p>
          <a:pPr>
            <a:buFontTx/>
            <a:buNone/>
          </a:pPr>
          <a:endParaRPr lang="ru-RU" sz="2400" b="1" dirty="0">
            <a:latin typeface="Arial Narrow" panose="020B0606020202030204" pitchFamily="34" charset="0"/>
          </a:endParaRPr>
        </a:p>
      </dgm:t>
    </dgm:pt>
    <dgm:pt modelId="{C114ED24-013B-4853-A2E4-46F4FA06E57A}" type="parTrans" cxnId="{AD77399A-0E9B-4FBC-B342-17ED338F822D}">
      <dgm:prSet/>
      <dgm:spPr/>
      <dgm:t>
        <a:bodyPr/>
        <a:lstStyle/>
        <a:p>
          <a:endParaRPr lang="ru-RU"/>
        </a:p>
      </dgm:t>
    </dgm:pt>
    <dgm:pt modelId="{EB6BAC22-08BD-4B90-914A-8208A1BBA3BB}" type="sibTrans" cxnId="{AD77399A-0E9B-4FBC-B342-17ED338F822D}">
      <dgm:prSet/>
      <dgm:spPr/>
      <dgm:t>
        <a:bodyPr/>
        <a:lstStyle/>
        <a:p>
          <a:endParaRPr lang="ru-RU"/>
        </a:p>
      </dgm:t>
    </dgm:pt>
    <dgm:pt modelId="{CEAF6650-C322-4680-8AAB-005ACC4041E3}">
      <dgm:prSet phldrT="[Текст]" custT="1"/>
      <dgm:spPr/>
      <dgm:t>
        <a:bodyPr/>
        <a:lstStyle/>
        <a:p>
          <a:pPr algn="just"/>
          <a:r>
            <a:rPr lang="ru-RU" sz="2400" b="1" dirty="0" smtClean="0">
              <a:latin typeface="Arial Narrow" panose="020B0606020202030204" pitchFamily="34" charset="0"/>
            </a:rPr>
            <a:t>                                                   145850тенге (</a:t>
          </a:r>
          <a:r>
            <a:rPr lang="en-US" sz="2400" b="1" dirty="0" smtClean="0">
              <a:latin typeface="Arial Narrow" panose="020B0606020202030204" pitchFamily="34" charset="0"/>
            </a:rPr>
            <a:t>50</a:t>
          </a:r>
          <a:r>
            <a:rPr lang="ru-RU" sz="2400" b="1" dirty="0" smtClean="0">
              <a:latin typeface="Arial Narrow" panose="020B0606020202030204" pitchFamily="34" charset="0"/>
            </a:rPr>
            <a:t> МРП)    145850</a:t>
          </a:r>
          <a:r>
            <a:rPr lang="en-US" sz="2400" b="1" dirty="0" smtClean="0">
              <a:latin typeface="Arial Narrow" panose="020B0606020202030204" pitchFamily="34" charset="0"/>
            </a:rPr>
            <a:t>+</a:t>
          </a:r>
          <a:r>
            <a:rPr lang="ru-RU" sz="2400" b="1" dirty="0" smtClean="0">
              <a:latin typeface="Arial Narrow" panose="020B0606020202030204" pitchFamily="34" charset="0"/>
            </a:rPr>
            <a:t> 1459</a:t>
          </a:r>
          <a:r>
            <a:rPr lang="en-US" sz="2400" b="1" dirty="0" smtClean="0">
              <a:latin typeface="Arial Narrow" panose="020B0606020202030204" pitchFamily="34" charset="0"/>
            </a:rPr>
            <a:t>=</a:t>
          </a:r>
          <a:r>
            <a:rPr lang="ru-RU" sz="2400" b="1" dirty="0" smtClean="0">
              <a:latin typeface="Arial Narrow" panose="020B0606020202030204" pitchFamily="34" charset="0"/>
            </a:rPr>
            <a:t>147309тенге</a:t>
          </a:r>
          <a:endParaRPr lang="ru-RU" sz="2400" b="1" dirty="0">
            <a:latin typeface="Arial Narrow" panose="020B0606020202030204" pitchFamily="34" charset="0"/>
          </a:endParaRPr>
        </a:p>
      </dgm:t>
    </dgm:pt>
    <dgm:pt modelId="{D35C2EC2-A61E-47FA-A56C-EEDD7AE6E967}" type="parTrans" cxnId="{DEEBF2CF-992B-4DF2-B313-585653761845}">
      <dgm:prSet/>
      <dgm:spPr/>
      <dgm:t>
        <a:bodyPr/>
        <a:lstStyle/>
        <a:p>
          <a:endParaRPr lang="ru-RU"/>
        </a:p>
      </dgm:t>
    </dgm:pt>
    <dgm:pt modelId="{ACAD189A-F509-4522-8DCA-43764AFD83FC}" type="sibTrans" cxnId="{DEEBF2CF-992B-4DF2-B313-585653761845}">
      <dgm:prSet/>
      <dgm:spPr/>
      <dgm:t>
        <a:bodyPr/>
        <a:lstStyle/>
        <a:p>
          <a:endParaRPr lang="ru-RU"/>
        </a:p>
      </dgm:t>
    </dgm:pt>
    <dgm:pt modelId="{F9B6D0EC-8F88-4EDD-8697-54AC6140D4AD}" type="pres">
      <dgm:prSet presAssocID="{845F1C73-D43D-4C48-9674-83984937C395}" presName="linear" presStyleCnt="0">
        <dgm:presLayoutVars>
          <dgm:animLvl val="lvl"/>
          <dgm:resizeHandles val="exact"/>
        </dgm:presLayoutVars>
      </dgm:prSet>
      <dgm:spPr/>
      <dgm:t>
        <a:bodyPr/>
        <a:lstStyle/>
        <a:p>
          <a:endParaRPr lang="ru-RU"/>
        </a:p>
      </dgm:t>
    </dgm:pt>
    <dgm:pt modelId="{20329D82-9FC1-4881-A2BE-A70F81DC10F2}" type="pres">
      <dgm:prSet presAssocID="{6F501386-7CF9-43AF-86CB-9B117323A540}" presName="parentText" presStyleLbl="node1" presStyleIdx="0" presStyleCnt="2" custScaleY="52290">
        <dgm:presLayoutVars>
          <dgm:chMax val="0"/>
          <dgm:bulletEnabled val="1"/>
        </dgm:presLayoutVars>
      </dgm:prSet>
      <dgm:spPr/>
      <dgm:t>
        <a:bodyPr/>
        <a:lstStyle/>
        <a:p>
          <a:endParaRPr lang="ru-RU"/>
        </a:p>
      </dgm:t>
    </dgm:pt>
    <dgm:pt modelId="{6BFDE433-A684-4408-B5C8-DB7774654C2C}" type="pres">
      <dgm:prSet presAssocID="{6F501386-7CF9-43AF-86CB-9B117323A540}" presName="childText" presStyleLbl="revTx" presStyleIdx="0" presStyleCnt="2">
        <dgm:presLayoutVars>
          <dgm:bulletEnabled val="1"/>
        </dgm:presLayoutVars>
      </dgm:prSet>
      <dgm:spPr/>
      <dgm:t>
        <a:bodyPr/>
        <a:lstStyle/>
        <a:p>
          <a:endParaRPr lang="ru-RU"/>
        </a:p>
      </dgm:t>
    </dgm:pt>
    <dgm:pt modelId="{75B6FA70-71D7-43A2-B04C-B50D1CBD0ED6}" type="pres">
      <dgm:prSet presAssocID="{B80856F1-9825-4584-B2DB-F3A2498D11CE}" presName="parentText" presStyleLbl="node1" presStyleIdx="1" presStyleCnt="2" custScaleY="67381" custLinFactNeighborX="178">
        <dgm:presLayoutVars>
          <dgm:chMax val="0"/>
          <dgm:bulletEnabled val="1"/>
        </dgm:presLayoutVars>
      </dgm:prSet>
      <dgm:spPr/>
      <dgm:t>
        <a:bodyPr/>
        <a:lstStyle/>
        <a:p>
          <a:endParaRPr lang="ru-RU"/>
        </a:p>
      </dgm:t>
    </dgm:pt>
    <dgm:pt modelId="{FDE2C93E-6625-4F94-B47F-C29D8161BD2B}" type="pres">
      <dgm:prSet presAssocID="{B80856F1-9825-4584-B2DB-F3A2498D11CE}" presName="childText" presStyleLbl="revTx" presStyleIdx="1" presStyleCnt="2">
        <dgm:presLayoutVars>
          <dgm:bulletEnabled val="1"/>
        </dgm:presLayoutVars>
      </dgm:prSet>
      <dgm:spPr/>
      <dgm:t>
        <a:bodyPr/>
        <a:lstStyle/>
        <a:p>
          <a:endParaRPr lang="ru-RU"/>
        </a:p>
      </dgm:t>
    </dgm:pt>
  </dgm:ptLst>
  <dgm:cxnLst>
    <dgm:cxn modelId="{0D45E3C5-945A-4B0D-890E-48437ECD0EEA}" srcId="{6F501386-7CF9-43AF-86CB-9B117323A540}" destId="{0C30B8CA-2B7E-4F7B-AFE0-B7B740A2E762}" srcOrd="0" destOrd="0" parTransId="{F5B3BA0E-4211-46B1-848C-D8DFF3671DE3}" sibTransId="{EA531203-FFEC-46AF-9C93-AB73446D519C}"/>
    <dgm:cxn modelId="{011200EF-53CA-4DD0-AE3C-A21CD6DC9B59}" srcId="{845F1C73-D43D-4C48-9674-83984937C395}" destId="{6F501386-7CF9-43AF-86CB-9B117323A540}" srcOrd="0" destOrd="0" parTransId="{A2B684C6-6E4F-419F-9579-97CEC29B512D}" sibTransId="{A8C8A3A6-F47E-457B-A2DD-EAC94C45EB6F}"/>
    <dgm:cxn modelId="{65229CA9-0AC9-4185-8616-41618C8280FE}" type="presOf" srcId="{B80856F1-9825-4584-B2DB-F3A2498D11CE}" destId="{75B6FA70-71D7-43A2-B04C-B50D1CBD0ED6}" srcOrd="0" destOrd="0" presId="urn:microsoft.com/office/officeart/2005/8/layout/vList2"/>
    <dgm:cxn modelId="{2EDAA581-CB15-4ED4-8907-71A0C8879445}" type="presOf" srcId="{39F163EF-36F7-45E8-B02F-F66DEF7F31C3}" destId="{FDE2C93E-6625-4F94-B47F-C29D8161BD2B}" srcOrd="0" destOrd="5" presId="urn:microsoft.com/office/officeart/2005/8/layout/vList2"/>
    <dgm:cxn modelId="{53054C9B-889F-4699-91AC-61ADCC178BCE}" type="presOf" srcId="{5A057199-D256-4FAC-8028-268C3CF93B32}" destId="{FDE2C93E-6625-4F94-B47F-C29D8161BD2B}" srcOrd="0" destOrd="8" presId="urn:microsoft.com/office/officeart/2005/8/layout/vList2"/>
    <dgm:cxn modelId="{DEEBF2CF-992B-4DF2-B313-585653761845}" srcId="{B80856F1-9825-4584-B2DB-F3A2498D11CE}" destId="{CEAF6650-C322-4680-8AAB-005ACC4041E3}" srcOrd="7" destOrd="0" parTransId="{D35C2EC2-A61E-47FA-A56C-EEDD7AE6E967}" sibTransId="{ACAD189A-F509-4522-8DCA-43764AFD83FC}"/>
    <dgm:cxn modelId="{B14B0712-9C24-470E-AEF5-3EEAE70EBBA0}" srcId="{B80856F1-9825-4584-B2DB-F3A2498D11CE}" destId="{6F2209C4-EBDE-4315-917E-58E2226A1B44}" srcOrd="2" destOrd="0" parTransId="{8214C631-369D-4A0A-BC76-AEE0953DD8A1}" sibTransId="{A3137246-92A0-4956-9DA5-9E99969D2C24}"/>
    <dgm:cxn modelId="{2977EF7B-D845-4A9E-98C6-EE00F516418D}" type="presOf" srcId="{EA6A7D9C-7500-4DDF-BBB2-DCD93244CB00}" destId="{FDE2C93E-6625-4F94-B47F-C29D8161BD2B}" srcOrd="0" destOrd="6" presId="urn:microsoft.com/office/officeart/2005/8/layout/vList2"/>
    <dgm:cxn modelId="{2084FDF3-D4F0-421C-B2EA-9E8A1999666B}" srcId="{B80856F1-9825-4584-B2DB-F3A2498D11CE}" destId="{8FE91124-5413-4F21-B968-12CFDF046A9F}" srcOrd="3" destOrd="0" parTransId="{FFC5343E-0F4B-4593-8179-791753F16976}" sibTransId="{7089FEEB-5FF4-493B-BFB1-F3AD98FE2C5E}"/>
    <dgm:cxn modelId="{FD2C3141-BF38-4384-9B4C-19EC1FC82953}" srcId="{B80856F1-9825-4584-B2DB-F3A2498D11CE}" destId="{FAD4E188-EC07-42F1-A03D-B744949C5670}" srcOrd="1" destOrd="0" parTransId="{BC7B4A69-B0AC-4970-ADB5-105CBF7E71EB}" sibTransId="{85583CEE-9906-4748-AF37-F79A7838585E}"/>
    <dgm:cxn modelId="{C8E50007-148D-4D41-B5E4-D4569711A240}" srcId="{B80856F1-9825-4584-B2DB-F3A2498D11CE}" destId="{5A057199-D256-4FAC-8028-268C3CF93B32}" srcOrd="8" destOrd="0" parTransId="{F9906D14-5E4A-44B8-B6E2-771325888C28}" sibTransId="{A7715E68-9926-4C74-948E-2630A08A4165}"/>
    <dgm:cxn modelId="{BDED5815-BE2F-4B2A-93DA-5297D7C46A7B}" type="presOf" srcId="{A8D49E3E-09BE-4C38-944C-4761F2C8471D}" destId="{FDE2C93E-6625-4F94-B47F-C29D8161BD2B}" srcOrd="0" destOrd="9" presId="urn:microsoft.com/office/officeart/2005/8/layout/vList2"/>
    <dgm:cxn modelId="{6BA0C18D-7BD2-4289-B191-99E5E0DB9B7F}" type="presOf" srcId="{4402A8DD-DD4E-4A79-850C-81B291EC79B6}" destId="{6BFDE433-A684-4408-B5C8-DB7774654C2C}" srcOrd="0" destOrd="1" presId="urn:microsoft.com/office/officeart/2005/8/layout/vList2"/>
    <dgm:cxn modelId="{ABEDC9BF-048C-47FD-B65B-967D5D4D1806}" type="presOf" srcId="{0C30B8CA-2B7E-4F7B-AFE0-B7B740A2E762}" destId="{6BFDE433-A684-4408-B5C8-DB7774654C2C}" srcOrd="0" destOrd="0" presId="urn:microsoft.com/office/officeart/2005/8/layout/vList2"/>
    <dgm:cxn modelId="{CE35788E-4454-46F8-AADD-D96DC5562949}" type="presOf" srcId="{507B8E50-7F33-4A16-8B38-30CDAAD5EFA7}" destId="{6BFDE433-A684-4408-B5C8-DB7774654C2C}" srcOrd="0" destOrd="2" presId="urn:microsoft.com/office/officeart/2005/8/layout/vList2"/>
    <dgm:cxn modelId="{0D8350BA-EA2A-414A-88AA-D72EA318C7A2}" type="presOf" srcId="{845F1C73-D43D-4C48-9674-83984937C395}" destId="{F9B6D0EC-8F88-4EDD-8697-54AC6140D4AD}" srcOrd="0" destOrd="0" presId="urn:microsoft.com/office/officeart/2005/8/layout/vList2"/>
    <dgm:cxn modelId="{DC9F181D-0FFB-45BF-9BE5-7320BF3F5E26}" type="presOf" srcId="{8FE91124-5413-4F21-B968-12CFDF046A9F}" destId="{FDE2C93E-6625-4F94-B47F-C29D8161BD2B}" srcOrd="0" destOrd="3" presId="urn:microsoft.com/office/officeart/2005/8/layout/vList2"/>
    <dgm:cxn modelId="{1EF66C33-0AEC-4C0A-831C-AECD407210B7}" type="presOf" srcId="{1FF3EFB8-C864-44E4-88F0-1D1140C48195}" destId="{FDE2C93E-6625-4F94-B47F-C29D8161BD2B}" srcOrd="0" destOrd="0" presId="urn:microsoft.com/office/officeart/2005/8/layout/vList2"/>
    <dgm:cxn modelId="{1FD3696B-A3FB-4E0C-B4D3-64393B017DE9}" srcId="{B80856F1-9825-4584-B2DB-F3A2498D11CE}" destId="{EA6A7D9C-7500-4DDF-BBB2-DCD93244CB00}" srcOrd="6" destOrd="0" parTransId="{FDF3E757-818B-4FD8-9C6F-2B83CBDF4703}" sibTransId="{A31DF20B-A7C8-4BEE-A402-D620A45D1BEC}"/>
    <dgm:cxn modelId="{F33B5384-7B33-41C1-8CFC-66C4488E2BDC}" srcId="{B80856F1-9825-4584-B2DB-F3A2498D11CE}" destId="{39F163EF-36F7-45E8-B02F-F66DEF7F31C3}" srcOrd="5" destOrd="0" parTransId="{CDA0915F-CA0D-4E0D-A676-7DAEF06F9EDE}" sibTransId="{A52F0D49-D4A0-4CA2-B528-364BF85D1FC3}"/>
    <dgm:cxn modelId="{AF708422-79D9-4C66-B3CF-C22B6A41B09B}" srcId="{845F1C73-D43D-4C48-9674-83984937C395}" destId="{B80856F1-9825-4584-B2DB-F3A2498D11CE}" srcOrd="1" destOrd="0" parTransId="{B609B5AC-39CD-42E2-9D5C-21CFE4DC3D7A}" sibTransId="{914AD169-9B6D-4B04-9A03-FF251E82440B}"/>
    <dgm:cxn modelId="{8B6D7D86-A695-4B9E-B8D1-5303EA7AF862}" type="presOf" srcId="{177C74B9-2070-4FBA-A5D1-E77DCE6EA0E1}" destId="{FDE2C93E-6625-4F94-B47F-C29D8161BD2B}" srcOrd="0" destOrd="4" presId="urn:microsoft.com/office/officeart/2005/8/layout/vList2"/>
    <dgm:cxn modelId="{0B7A217B-51AA-48CD-9D76-1B3B5AA7A356}" srcId="{B80856F1-9825-4584-B2DB-F3A2498D11CE}" destId="{177C74B9-2070-4FBA-A5D1-E77DCE6EA0E1}" srcOrd="4" destOrd="0" parTransId="{B10A24D5-4FD0-4A19-A95F-5637D6FD2A09}" sibTransId="{DE0E781F-2770-428E-A012-62B39F8ECF5E}"/>
    <dgm:cxn modelId="{8E294CA2-0D16-4832-BEC2-5B1629F71A10}" type="presOf" srcId="{FAD4E188-EC07-42F1-A03D-B744949C5670}" destId="{FDE2C93E-6625-4F94-B47F-C29D8161BD2B}" srcOrd="0" destOrd="1" presId="urn:microsoft.com/office/officeart/2005/8/layout/vList2"/>
    <dgm:cxn modelId="{CC20673D-6EA3-4E32-AE58-5C3149C720AA}" type="presOf" srcId="{6F501386-7CF9-43AF-86CB-9B117323A540}" destId="{20329D82-9FC1-4881-A2BE-A70F81DC10F2}" srcOrd="0" destOrd="0" presId="urn:microsoft.com/office/officeart/2005/8/layout/vList2"/>
    <dgm:cxn modelId="{D5E50309-9B72-4387-9563-63A0AACDA3F9}" srcId="{B80856F1-9825-4584-B2DB-F3A2498D11CE}" destId="{A8D49E3E-09BE-4C38-944C-4761F2C8471D}" srcOrd="9" destOrd="0" parTransId="{15406A79-7AD6-47FD-A2F5-A7B8C6C14D74}" sibTransId="{B40EC3A1-BBC7-4140-B346-2BB499C8AB4A}"/>
    <dgm:cxn modelId="{52D05570-FED0-4749-84F7-EA9F4820850F}" srcId="{B80856F1-9825-4584-B2DB-F3A2498D11CE}" destId="{1FF3EFB8-C864-44E4-88F0-1D1140C48195}" srcOrd="0" destOrd="0" parTransId="{D691FF1D-BC17-4E33-8A3B-96911259146B}" sibTransId="{58C3C8D5-81CD-4721-B46D-86799E6F4BA5}"/>
    <dgm:cxn modelId="{63181F69-00EF-4885-8153-1C5F7334113D}" type="presOf" srcId="{6F2209C4-EBDE-4315-917E-58E2226A1B44}" destId="{FDE2C93E-6625-4F94-B47F-C29D8161BD2B}" srcOrd="0" destOrd="2" presId="urn:microsoft.com/office/officeart/2005/8/layout/vList2"/>
    <dgm:cxn modelId="{D2FC84F0-C51F-40AF-B64C-372349A332A8}" type="presOf" srcId="{CEAF6650-C322-4680-8AAB-005ACC4041E3}" destId="{FDE2C93E-6625-4F94-B47F-C29D8161BD2B}" srcOrd="0" destOrd="7" presId="urn:microsoft.com/office/officeart/2005/8/layout/vList2"/>
    <dgm:cxn modelId="{08BEEE9F-7448-4CE2-BE20-6A52529D9FD0}" srcId="{6F501386-7CF9-43AF-86CB-9B117323A540}" destId="{4402A8DD-DD4E-4A79-850C-81B291EC79B6}" srcOrd="1" destOrd="0" parTransId="{BB3CBC0F-5955-4F37-86E3-E57DC5DA7052}" sibTransId="{3855209C-609B-4FE2-A2DF-1BA1FDB4E1B2}"/>
    <dgm:cxn modelId="{AD77399A-0E9B-4FBC-B342-17ED338F822D}" srcId="{6F501386-7CF9-43AF-86CB-9B117323A540}" destId="{507B8E50-7F33-4A16-8B38-30CDAAD5EFA7}" srcOrd="2" destOrd="0" parTransId="{C114ED24-013B-4853-A2E4-46F4FA06E57A}" sibTransId="{EB6BAC22-08BD-4B90-914A-8208A1BBA3BB}"/>
    <dgm:cxn modelId="{73F64939-51FF-46BC-B417-A1D91FED33DF}" type="presParOf" srcId="{F9B6D0EC-8F88-4EDD-8697-54AC6140D4AD}" destId="{20329D82-9FC1-4881-A2BE-A70F81DC10F2}" srcOrd="0" destOrd="0" presId="urn:microsoft.com/office/officeart/2005/8/layout/vList2"/>
    <dgm:cxn modelId="{CF9F6C7B-C01C-4EDC-8050-5A562710B39A}" type="presParOf" srcId="{F9B6D0EC-8F88-4EDD-8697-54AC6140D4AD}" destId="{6BFDE433-A684-4408-B5C8-DB7774654C2C}" srcOrd="1" destOrd="0" presId="urn:microsoft.com/office/officeart/2005/8/layout/vList2"/>
    <dgm:cxn modelId="{32613E75-D9E8-4B23-8AFA-B85FEEA17258}" type="presParOf" srcId="{F9B6D0EC-8F88-4EDD-8697-54AC6140D4AD}" destId="{75B6FA70-71D7-43A2-B04C-B50D1CBD0ED6}" srcOrd="2" destOrd="0" presId="urn:microsoft.com/office/officeart/2005/8/layout/vList2"/>
    <dgm:cxn modelId="{23CDC847-D79A-41B4-8B09-E3B9D9386D11}" type="presParOf" srcId="{F9B6D0EC-8F88-4EDD-8697-54AC6140D4AD}" destId="{FDE2C93E-6625-4F94-B47F-C29D8161BD2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36B9AB-4BE5-4DF1-877E-FBFD72FFD0E6}"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604E9629-B401-44E2-AE3B-01214C8F18FC}">
      <dgm:prSet phldrT="[Текст]"/>
      <dgm:spPr/>
      <dgm:t>
        <a:bodyPr/>
        <a:lstStyle/>
        <a:p>
          <a:r>
            <a:rPr lang="ru-RU" b="1" dirty="0" smtClean="0"/>
            <a:t>ЗАҢДЫ ТУЛ</a:t>
          </a:r>
          <a:r>
            <a:rPr lang="kk-KZ" b="1" dirty="0" smtClean="0"/>
            <a:t>Ғ</a:t>
          </a:r>
          <a:r>
            <a:rPr lang="ru-RU" b="1" dirty="0" smtClean="0"/>
            <a:t>АЛАР   АЕК 2021 </a:t>
          </a:r>
          <a:r>
            <a:rPr lang="ru-RU" b="1" dirty="0" err="1" smtClean="0"/>
            <a:t>жыл</a:t>
          </a:r>
          <a:r>
            <a:rPr lang="ru-RU" b="1" dirty="0" smtClean="0"/>
            <a:t> =2917 </a:t>
          </a:r>
          <a:r>
            <a:rPr lang="ru-RU" b="1" dirty="0" err="1" smtClean="0"/>
            <a:t>теңге</a:t>
          </a:r>
          <a:endParaRPr lang="ru-RU" b="1" dirty="0"/>
        </a:p>
      </dgm:t>
    </dgm:pt>
    <dgm:pt modelId="{99E50574-C61D-4F4A-AECD-B4CCE6CEAC40}" type="parTrans" cxnId="{714D49CC-4108-486F-80C8-ECD9753F2CF5}">
      <dgm:prSet/>
      <dgm:spPr/>
      <dgm:t>
        <a:bodyPr/>
        <a:lstStyle/>
        <a:p>
          <a:endParaRPr lang="ru-RU"/>
        </a:p>
      </dgm:t>
    </dgm:pt>
    <dgm:pt modelId="{5DF8413E-296D-47C1-B475-8D37928F4F59}" type="sibTrans" cxnId="{714D49CC-4108-486F-80C8-ECD9753F2CF5}">
      <dgm:prSet/>
      <dgm:spPr/>
      <dgm:t>
        <a:bodyPr/>
        <a:lstStyle/>
        <a:p>
          <a:endParaRPr lang="ru-RU"/>
        </a:p>
      </dgm:t>
    </dgm:pt>
    <dgm:pt modelId="{C0C301FA-A3DB-46C2-8D92-17FC702C8136}">
      <dgm:prSet phldrT="[Текст]"/>
      <dgm:spPr/>
      <dgm:t>
        <a:bodyPr/>
        <a:lstStyle/>
        <a:p>
          <a:r>
            <a:rPr lang="ru-RU" b="1" dirty="0">
              <a:latin typeface="Arial Narrow" panose="020B0606020202030204" pitchFamily="34" charset="0"/>
            </a:rPr>
            <a:t>0,5 % МРП (государственная пошлина) + 1 % от взыскиваемой суммы  (услуги правового и технического характера) </a:t>
          </a:r>
          <a:endParaRPr lang="ru-RU" dirty="0"/>
        </a:p>
      </dgm:t>
    </dgm:pt>
    <dgm:pt modelId="{EAB15DBE-155B-41FB-BBCB-B72DECFF579B}" type="parTrans" cxnId="{36401A98-8478-4672-97D2-8862D5E77D2E}">
      <dgm:prSet/>
      <dgm:spPr/>
      <dgm:t>
        <a:bodyPr/>
        <a:lstStyle/>
        <a:p>
          <a:endParaRPr lang="ru-RU"/>
        </a:p>
      </dgm:t>
    </dgm:pt>
    <dgm:pt modelId="{9F7E4CD9-F460-4A04-BEA5-603BFC0D9E9D}" type="sibTrans" cxnId="{36401A98-8478-4672-97D2-8862D5E77D2E}">
      <dgm:prSet/>
      <dgm:spPr/>
      <dgm:t>
        <a:bodyPr/>
        <a:lstStyle/>
        <a:p>
          <a:endParaRPr lang="ru-RU"/>
        </a:p>
      </dgm:t>
    </dgm:pt>
    <dgm:pt modelId="{E3798DFF-B6DC-49F8-9ED2-A97E23DA5450}">
      <dgm:prSet phldrT="[Текст]"/>
      <dgm:spPr/>
      <dgm:t>
        <a:bodyPr/>
        <a:lstStyle/>
        <a:p>
          <a:r>
            <a:rPr lang="ru-RU" b="1" dirty="0" err="1" smtClean="0"/>
            <a:t>Мысалдар</a:t>
          </a:r>
          <a:r>
            <a:rPr lang="ru-RU" b="1" dirty="0" smtClean="0"/>
            <a:t> </a:t>
          </a:r>
          <a:endParaRPr lang="ru-RU" b="1" dirty="0"/>
        </a:p>
      </dgm:t>
    </dgm:pt>
    <dgm:pt modelId="{DCDE487B-5FA9-4B9F-8054-1B8B83CD09FC}" type="parTrans" cxnId="{558F9D7D-E737-48D8-8518-31A13B76B1C8}">
      <dgm:prSet/>
      <dgm:spPr/>
      <dgm:t>
        <a:bodyPr/>
        <a:lstStyle/>
        <a:p>
          <a:endParaRPr lang="ru-RU"/>
        </a:p>
      </dgm:t>
    </dgm:pt>
    <dgm:pt modelId="{0A82E818-AD53-456C-A0BC-E7525538EB12}" type="sibTrans" cxnId="{558F9D7D-E737-48D8-8518-31A13B76B1C8}">
      <dgm:prSet/>
      <dgm:spPr/>
      <dgm:t>
        <a:bodyPr/>
        <a:lstStyle/>
        <a:p>
          <a:endParaRPr lang="ru-RU"/>
        </a:p>
      </dgm:t>
    </dgm:pt>
    <dgm:pt modelId="{4435A825-AC40-43F7-AF20-04393843BD7D}">
      <dgm:prSet phldrT="[Текст]"/>
      <dgm:spPr/>
      <dgm:t>
        <a:bodyPr/>
        <a:lstStyle/>
        <a:p>
          <a:r>
            <a:rPr lang="ru-RU" sz="2100" b="1" dirty="0">
              <a:latin typeface="Arial Narrow" panose="020B0606020202030204" pitchFamily="34" charset="0"/>
            </a:rPr>
            <a:t>3 500 000 х 1 % = 35 000 тенге</a:t>
          </a:r>
          <a:endParaRPr lang="ru-RU" sz="2100" dirty="0"/>
        </a:p>
      </dgm:t>
    </dgm:pt>
    <dgm:pt modelId="{FE7E95C9-3184-4122-BF47-758472D2BEEC}" type="parTrans" cxnId="{D2B2F675-EAE4-4968-AFCD-2BBD0D30570D}">
      <dgm:prSet/>
      <dgm:spPr/>
      <dgm:t>
        <a:bodyPr/>
        <a:lstStyle/>
        <a:p>
          <a:endParaRPr lang="ru-RU"/>
        </a:p>
      </dgm:t>
    </dgm:pt>
    <dgm:pt modelId="{47A596BE-1138-49BC-B58F-38CB817F5CF6}" type="sibTrans" cxnId="{D2B2F675-EAE4-4968-AFCD-2BBD0D30570D}">
      <dgm:prSet/>
      <dgm:spPr/>
      <dgm:t>
        <a:bodyPr/>
        <a:lstStyle/>
        <a:p>
          <a:endParaRPr lang="ru-RU"/>
        </a:p>
      </dgm:t>
    </dgm:pt>
    <dgm:pt modelId="{AC5F44D1-814F-4A18-AC00-854AC6149652}">
      <dgm:prSet/>
      <dgm:spPr/>
      <dgm:t>
        <a:bodyPr/>
        <a:lstStyle/>
        <a:p>
          <a:r>
            <a:rPr lang="ru-RU" b="1" smtClean="0">
              <a:latin typeface="Arial Narrow" panose="020B0606020202030204" pitchFamily="34" charset="0"/>
            </a:rPr>
            <a:t>но не менее 1 МРП и не более 100 МРП</a:t>
          </a:r>
          <a:endParaRPr lang="ru-RU" b="1" dirty="0">
            <a:latin typeface="Arial Narrow" panose="020B0606020202030204" pitchFamily="34" charset="0"/>
          </a:endParaRPr>
        </a:p>
      </dgm:t>
    </dgm:pt>
    <dgm:pt modelId="{0AE9AF85-1A39-4044-87D8-76916A7ECCF4}" type="parTrans" cxnId="{2A1CB248-D930-4423-840E-61A5FA2A488B}">
      <dgm:prSet/>
      <dgm:spPr/>
      <dgm:t>
        <a:bodyPr/>
        <a:lstStyle/>
        <a:p>
          <a:endParaRPr lang="ru-RU"/>
        </a:p>
      </dgm:t>
    </dgm:pt>
    <dgm:pt modelId="{EE95DB11-8807-4034-8A23-010476A97027}" type="sibTrans" cxnId="{2A1CB248-D930-4423-840E-61A5FA2A488B}">
      <dgm:prSet/>
      <dgm:spPr/>
      <dgm:t>
        <a:bodyPr/>
        <a:lstStyle/>
        <a:p>
          <a:endParaRPr lang="ru-RU"/>
        </a:p>
      </dgm:t>
    </dgm:pt>
    <dgm:pt modelId="{964B1624-3F24-4168-A2B9-CB034799670F}">
      <dgm:prSet/>
      <dgm:spPr/>
      <dgm:t>
        <a:bodyPr/>
        <a:lstStyle/>
        <a:p>
          <a:r>
            <a:rPr lang="ru-RU" sz="2100" b="1" dirty="0">
              <a:latin typeface="Arial Narrow" panose="020B0606020202030204" pitchFamily="34" charset="0"/>
            </a:rPr>
            <a:t>35 000 + </a:t>
          </a:r>
          <a:r>
            <a:rPr lang="ru-RU" sz="2100" b="1" dirty="0" smtClean="0">
              <a:latin typeface="Arial Narrow" panose="020B0606020202030204" pitchFamily="34" charset="0"/>
            </a:rPr>
            <a:t>1458= </a:t>
          </a:r>
          <a:r>
            <a:rPr lang="ru-RU" sz="2100" b="1" dirty="0">
              <a:latin typeface="Arial Narrow" panose="020B0606020202030204" pitchFamily="34" charset="0"/>
            </a:rPr>
            <a:t>36 </a:t>
          </a:r>
          <a:r>
            <a:rPr lang="ru-RU" sz="2100" b="1" dirty="0" smtClean="0">
              <a:latin typeface="Arial Narrow" panose="020B0606020202030204" pitchFamily="34" charset="0"/>
            </a:rPr>
            <a:t>458 </a:t>
          </a:r>
          <a:r>
            <a:rPr lang="ru-RU" sz="2100" b="1" dirty="0">
              <a:latin typeface="Arial Narrow" panose="020B0606020202030204" pitchFamily="34" charset="0"/>
            </a:rPr>
            <a:t>тенге (расходы по совершению ИН)</a:t>
          </a:r>
        </a:p>
      </dgm:t>
    </dgm:pt>
    <dgm:pt modelId="{D73544A5-F2AC-4DCE-AD9D-32A1435ECD43}" type="parTrans" cxnId="{6527DA31-317A-41B2-A9F8-0A6370D98225}">
      <dgm:prSet/>
      <dgm:spPr/>
      <dgm:t>
        <a:bodyPr/>
        <a:lstStyle/>
        <a:p>
          <a:endParaRPr lang="ru-RU"/>
        </a:p>
      </dgm:t>
    </dgm:pt>
    <dgm:pt modelId="{1838B9BE-3465-432B-BA4C-DC2B69EC1E06}" type="sibTrans" cxnId="{6527DA31-317A-41B2-A9F8-0A6370D98225}">
      <dgm:prSet/>
      <dgm:spPr/>
      <dgm:t>
        <a:bodyPr/>
        <a:lstStyle/>
        <a:p>
          <a:endParaRPr lang="ru-RU"/>
        </a:p>
      </dgm:t>
    </dgm:pt>
    <dgm:pt modelId="{D7C0C0F5-2A98-4860-923F-9B814854B002}">
      <dgm:prSet/>
      <dgm:spPr/>
      <dgm:t>
        <a:bodyPr/>
        <a:lstStyle/>
        <a:p>
          <a:r>
            <a:rPr lang="ru-RU" sz="2100" b="1" dirty="0" err="1" smtClean="0">
              <a:latin typeface="Arial Narrow" panose="020B0606020202030204" pitchFamily="34" charset="0"/>
            </a:rPr>
            <a:t>Заңды</a:t>
          </a:r>
          <a:r>
            <a:rPr lang="ru-RU" sz="2100" b="1" dirty="0" smtClean="0">
              <a:latin typeface="Arial Narrow" panose="020B0606020202030204" pitchFamily="34" charset="0"/>
            </a:rPr>
            <a:t> </a:t>
          </a:r>
          <a:r>
            <a:rPr lang="ru-RU" sz="2100" b="1" dirty="0" err="1" smtClean="0">
              <a:latin typeface="Arial Narrow" panose="020B0606020202030204" pitchFamily="34" charset="0"/>
            </a:rPr>
            <a:t>тұлғалар</a:t>
          </a:r>
          <a:r>
            <a:rPr lang="ru-RU" sz="2100" b="1" dirty="0" smtClean="0">
              <a:latin typeface="Arial Narrow" panose="020B0606020202030204" pitchFamily="34" charset="0"/>
            </a:rPr>
            <a:t> </a:t>
          </a:r>
          <a:r>
            <a:rPr lang="ru-RU" sz="2100" b="1" dirty="0" err="1" smtClean="0">
              <a:latin typeface="Arial Narrow" panose="020B0606020202030204" pitchFamily="34" charset="0"/>
            </a:rPr>
            <a:t>бойынша</a:t>
          </a:r>
          <a:r>
            <a:rPr lang="ru-RU" sz="2100" b="1" dirty="0" smtClean="0">
              <a:latin typeface="Arial Narrow" panose="020B0606020202030204" pitchFamily="34" charset="0"/>
            </a:rPr>
            <a:t> </a:t>
          </a:r>
          <a:r>
            <a:rPr lang="ru-RU" sz="2100" b="1" dirty="0" err="1" smtClean="0">
              <a:latin typeface="Arial Narrow" panose="020B0606020202030204" pitchFamily="34" charset="0"/>
            </a:rPr>
            <a:t>ең</a:t>
          </a:r>
          <a:r>
            <a:rPr lang="ru-RU" sz="2100" b="1" dirty="0" smtClean="0">
              <a:latin typeface="Arial Narrow" panose="020B0606020202030204" pitchFamily="34" charset="0"/>
            </a:rPr>
            <a:t> </a:t>
          </a:r>
          <a:r>
            <a:rPr lang="ru-RU" sz="2100" b="1" dirty="0" err="1" smtClean="0">
              <a:latin typeface="Arial Narrow" panose="020B0606020202030204" pitchFamily="34" charset="0"/>
            </a:rPr>
            <a:t>төменгі</a:t>
          </a:r>
          <a:r>
            <a:rPr lang="ru-RU" sz="2100" b="1" dirty="0" smtClean="0">
              <a:latin typeface="Arial Narrow" panose="020B0606020202030204" pitchFamily="34" charset="0"/>
            </a:rPr>
            <a:t> сома:</a:t>
          </a:r>
          <a:endParaRPr lang="ru-RU" sz="2100" b="1" dirty="0">
            <a:latin typeface="Arial Narrow" panose="020B0606020202030204" pitchFamily="34" charset="0"/>
          </a:endParaRPr>
        </a:p>
      </dgm:t>
    </dgm:pt>
    <dgm:pt modelId="{4B1322CE-4E2D-47F0-8AC1-19E3ECA3934F}" type="parTrans" cxnId="{D0612541-DD91-46DD-B27E-BDD01DE5AF7A}">
      <dgm:prSet/>
      <dgm:spPr/>
      <dgm:t>
        <a:bodyPr/>
        <a:lstStyle/>
        <a:p>
          <a:endParaRPr lang="ru-RU"/>
        </a:p>
      </dgm:t>
    </dgm:pt>
    <dgm:pt modelId="{E710DF27-02C2-4C17-B7A0-B3FA21357DD6}" type="sibTrans" cxnId="{D0612541-DD91-46DD-B27E-BDD01DE5AF7A}">
      <dgm:prSet/>
      <dgm:spPr/>
      <dgm:t>
        <a:bodyPr/>
        <a:lstStyle/>
        <a:p>
          <a:endParaRPr lang="ru-RU"/>
        </a:p>
      </dgm:t>
    </dgm:pt>
    <dgm:pt modelId="{083AFBC4-126B-41DE-8DAA-4E41F78652B9}">
      <dgm:prSet/>
      <dgm:spPr/>
      <dgm:t>
        <a:bodyPr/>
        <a:lstStyle/>
        <a:p>
          <a:r>
            <a:rPr lang="ru-RU" sz="2100" b="1" dirty="0" smtClean="0">
              <a:latin typeface="Arial Narrow" panose="020B0606020202030204" pitchFamily="34" charset="0"/>
            </a:rPr>
            <a:t>200 000 </a:t>
          </a:r>
          <a:r>
            <a:rPr lang="ru-RU" sz="2100" b="1" dirty="0" err="1" smtClean="0">
              <a:latin typeface="Arial Narrow" panose="020B0606020202030204" pitchFamily="34" charset="0"/>
            </a:rPr>
            <a:t>х</a:t>
          </a:r>
          <a:r>
            <a:rPr lang="ru-RU" sz="2100" b="1" dirty="0" smtClean="0">
              <a:latin typeface="Arial Narrow" panose="020B0606020202030204" pitchFamily="34" charset="0"/>
            </a:rPr>
            <a:t> 1 % = 2 000 тенге</a:t>
          </a:r>
          <a:r>
            <a:rPr lang="en-US" sz="2100" b="1" dirty="0" smtClean="0">
              <a:latin typeface="Arial Narrow" panose="020B0606020202030204" pitchFamily="34" charset="0"/>
            </a:rPr>
            <a:t> &lt; </a:t>
          </a:r>
          <a:r>
            <a:rPr lang="ru-RU" sz="2100" b="1" dirty="0" smtClean="0">
              <a:latin typeface="Arial Narrow" panose="020B0606020202030204" pitchFamily="34" charset="0"/>
            </a:rPr>
            <a:t>менее 1 МРП, поэтому сумма будет = 2 917 тенге (1МРП)</a:t>
          </a:r>
          <a:endParaRPr lang="ru-RU" sz="2100" b="1" dirty="0">
            <a:latin typeface="Arial Narrow" panose="020B0606020202030204" pitchFamily="34" charset="0"/>
          </a:endParaRPr>
        </a:p>
      </dgm:t>
    </dgm:pt>
    <dgm:pt modelId="{BA9C2D0D-E25C-4E3C-8CF3-A1C0AD165CB2}" type="parTrans" cxnId="{5FDE600C-F0A6-4A3E-B48A-840DA74D4587}">
      <dgm:prSet/>
      <dgm:spPr/>
      <dgm:t>
        <a:bodyPr/>
        <a:lstStyle/>
        <a:p>
          <a:endParaRPr lang="ru-RU"/>
        </a:p>
      </dgm:t>
    </dgm:pt>
    <dgm:pt modelId="{591EF25B-F5FA-493F-AFE3-3BE346970C23}" type="sibTrans" cxnId="{5FDE600C-F0A6-4A3E-B48A-840DA74D4587}">
      <dgm:prSet/>
      <dgm:spPr/>
      <dgm:t>
        <a:bodyPr/>
        <a:lstStyle/>
        <a:p>
          <a:endParaRPr lang="ru-RU"/>
        </a:p>
      </dgm:t>
    </dgm:pt>
    <dgm:pt modelId="{A9DE719F-9DDE-4BCB-AD3E-F81AE054DF12}">
      <dgm:prSet/>
      <dgm:spPr/>
      <dgm:t>
        <a:bodyPr/>
        <a:lstStyle/>
        <a:p>
          <a:r>
            <a:rPr lang="ru-RU" sz="2100" b="1" dirty="0" smtClean="0">
              <a:latin typeface="Arial Narrow" panose="020B0606020202030204" pitchFamily="34" charset="0"/>
            </a:rPr>
            <a:t>2917+ 1459= 4376 тенге</a:t>
          </a:r>
          <a:endParaRPr lang="ru-RU" sz="2100" b="1" dirty="0">
            <a:latin typeface="Arial Narrow" panose="020B0606020202030204" pitchFamily="34" charset="0"/>
          </a:endParaRPr>
        </a:p>
      </dgm:t>
    </dgm:pt>
    <dgm:pt modelId="{65ECF44A-CC45-45E9-8867-A00839C537B0}" type="parTrans" cxnId="{F9ECB55A-D856-4DB9-B63E-6336C224E439}">
      <dgm:prSet/>
      <dgm:spPr/>
      <dgm:t>
        <a:bodyPr/>
        <a:lstStyle/>
        <a:p>
          <a:endParaRPr lang="ru-RU"/>
        </a:p>
      </dgm:t>
    </dgm:pt>
    <dgm:pt modelId="{26AF2190-FA5B-4633-A9AD-6F85AB04BA08}" type="sibTrans" cxnId="{F9ECB55A-D856-4DB9-B63E-6336C224E439}">
      <dgm:prSet/>
      <dgm:spPr/>
      <dgm:t>
        <a:bodyPr/>
        <a:lstStyle/>
        <a:p>
          <a:endParaRPr lang="ru-RU"/>
        </a:p>
      </dgm:t>
    </dgm:pt>
    <dgm:pt modelId="{25246550-09A8-49F3-89FA-5875BF5450DB}">
      <dgm:prSet custT="1"/>
      <dgm:spPr/>
      <dgm:t>
        <a:bodyPr/>
        <a:lstStyle/>
        <a:p>
          <a:r>
            <a:rPr lang="ru-RU" sz="2000" b="1" dirty="0" smtClean="0">
              <a:latin typeface="Arial Narrow" panose="020B0606020202030204" pitchFamily="34" charset="0"/>
            </a:rPr>
            <a:t>300 000 000 </a:t>
          </a:r>
          <a:r>
            <a:rPr lang="ru-RU" sz="2000" b="1" dirty="0" err="1" smtClean="0">
              <a:latin typeface="Arial Narrow" panose="020B0606020202030204" pitchFamily="34" charset="0"/>
            </a:rPr>
            <a:t>х</a:t>
          </a:r>
          <a:r>
            <a:rPr lang="en-US" sz="2000" b="1" dirty="0" smtClean="0">
              <a:latin typeface="Arial Narrow" panose="020B0606020202030204" pitchFamily="34" charset="0"/>
            </a:rPr>
            <a:t> </a:t>
          </a:r>
          <a:r>
            <a:rPr lang="ru-RU" sz="2000" b="1" dirty="0" smtClean="0">
              <a:latin typeface="Arial Narrow" panose="020B0606020202030204" pitchFamily="34" charset="0"/>
            </a:rPr>
            <a:t>1 % = 3 000 000 тенге </a:t>
          </a:r>
          <a:r>
            <a:rPr lang="en-US" sz="2000" b="1" dirty="0" smtClean="0">
              <a:latin typeface="Arial Narrow" panose="020B0606020202030204" pitchFamily="34" charset="0"/>
            </a:rPr>
            <a:t>&gt; </a:t>
          </a:r>
          <a:r>
            <a:rPr lang="ru-RU" sz="2000" b="1" dirty="0" smtClean="0">
              <a:latin typeface="Arial Narrow" panose="020B0606020202030204" pitchFamily="34" charset="0"/>
            </a:rPr>
            <a:t>более 100</a:t>
          </a:r>
          <a:r>
            <a:rPr lang="en-US" sz="2000" b="1" dirty="0" smtClean="0">
              <a:latin typeface="Arial Narrow" panose="020B0606020202030204" pitchFamily="34" charset="0"/>
            </a:rPr>
            <a:t> </a:t>
          </a:r>
          <a:r>
            <a:rPr lang="ru-RU" sz="2000" b="1" dirty="0" smtClean="0">
              <a:latin typeface="Arial Narrow" panose="020B0606020202030204" pitchFamily="34" charset="0"/>
            </a:rPr>
            <a:t>МРП, поэтому сумма будет = 291700 тенге       (10</a:t>
          </a:r>
          <a:r>
            <a:rPr lang="en-US" sz="2000" b="1" dirty="0" smtClean="0">
              <a:latin typeface="Arial Narrow" panose="020B0606020202030204" pitchFamily="34" charset="0"/>
            </a:rPr>
            <a:t>0</a:t>
          </a:r>
          <a:r>
            <a:rPr lang="ru-RU" sz="2000" b="1" dirty="0" smtClean="0">
              <a:latin typeface="Arial Narrow" panose="020B0606020202030204" pitchFamily="34" charset="0"/>
            </a:rPr>
            <a:t> МРП)</a:t>
          </a:r>
          <a:endParaRPr lang="ru-RU" sz="2000" b="1" dirty="0">
            <a:latin typeface="Arial Narrow" panose="020B0606020202030204" pitchFamily="34" charset="0"/>
          </a:endParaRPr>
        </a:p>
      </dgm:t>
    </dgm:pt>
    <dgm:pt modelId="{6DC6C43E-50AC-4C1C-93FD-08732B2FB263}" type="parTrans" cxnId="{A024F30E-11BD-4E8B-9A1C-567A9640D5BB}">
      <dgm:prSet/>
      <dgm:spPr/>
      <dgm:t>
        <a:bodyPr/>
        <a:lstStyle/>
        <a:p>
          <a:endParaRPr lang="ru-RU"/>
        </a:p>
      </dgm:t>
    </dgm:pt>
    <dgm:pt modelId="{C0E34C2D-FC50-460B-9C1B-D26267EB2BCC}" type="sibTrans" cxnId="{A024F30E-11BD-4E8B-9A1C-567A9640D5BB}">
      <dgm:prSet/>
      <dgm:spPr/>
      <dgm:t>
        <a:bodyPr/>
        <a:lstStyle/>
        <a:p>
          <a:endParaRPr lang="ru-RU"/>
        </a:p>
      </dgm:t>
    </dgm:pt>
    <dgm:pt modelId="{01216508-9381-4B16-8931-3982436428E8}">
      <dgm:prSet/>
      <dgm:spPr/>
      <dgm:t>
        <a:bodyPr/>
        <a:lstStyle/>
        <a:p>
          <a:r>
            <a:rPr lang="ru-RU" sz="2100" b="1" dirty="0" smtClean="0">
              <a:latin typeface="Arial Narrow" panose="020B0606020202030204" pitchFamily="34" charset="0"/>
            </a:rPr>
            <a:t>291700</a:t>
          </a:r>
          <a:r>
            <a:rPr lang="en-US" sz="2100" b="1" dirty="0" smtClean="0">
              <a:latin typeface="Arial Narrow" panose="020B0606020202030204" pitchFamily="34" charset="0"/>
            </a:rPr>
            <a:t>+1</a:t>
          </a:r>
          <a:r>
            <a:rPr lang="ru-RU" sz="2100" b="1" dirty="0" smtClean="0">
              <a:latin typeface="Arial Narrow" panose="020B0606020202030204" pitchFamily="34" charset="0"/>
            </a:rPr>
            <a:t> 459</a:t>
          </a:r>
          <a:r>
            <a:rPr lang="en-US" sz="2100" b="1" dirty="0" smtClean="0">
              <a:latin typeface="Arial Narrow" panose="020B0606020202030204" pitchFamily="34" charset="0"/>
            </a:rPr>
            <a:t> =</a:t>
          </a:r>
          <a:r>
            <a:rPr lang="ru-RU" sz="2100" b="1" dirty="0" smtClean="0">
              <a:latin typeface="Arial Narrow" panose="020B0606020202030204" pitchFamily="34" charset="0"/>
            </a:rPr>
            <a:t> 293159 тенге</a:t>
          </a:r>
          <a:endParaRPr lang="ru-RU" sz="2100" b="1" dirty="0">
            <a:latin typeface="Arial Narrow" panose="020B0606020202030204" pitchFamily="34" charset="0"/>
          </a:endParaRPr>
        </a:p>
      </dgm:t>
    </dgm:pt>
    <dgm:pt modelId="{ACE7B7A2-89FF-4021-9148-718F865CF5B1}" type="parTrans" cxnId="{4B916C31-624D-48C2-A6FA-A15B9D9DE272}">
      <dgm:prSet/>
      <dgm:spPr/>
      <dgm:t>
        <a:bodyPr/>
        <a:lstStyle/>
        <a:p>
          <a:endParaRPr lang="ru-RU"/>
        </a:p>
      </dgm:t>
    </dgm:pt>
    <dgm:pt modelId="{7D6561E0-1174-48F9-87C6-1B40E093C7AC}" type="sibTrans" cxnId="{4B916C31-624D-48C2-A6FA-A15B9D9DE272}">
      <dgm:prSet/>
      <dgm:spPr/>
      <dgm:t>
        <a:bodyPr/>
        <a:lstStyle/>
        <a:p>
          <a:endParaRPr lang="ru-RU"/>
        </a:p>
      </dgm:t>
    </dgm:pt>
    <dgm:pt modelId="{4067F1B4-A5AD-4EF7-B85C-EDEDE16A78CE}">
      <dgm:prSet/>
      <dgm:spPr/>
      <dgm:t>
        <a:bodyPr/>
        <a:lstStyle/>
        <a:p>
          <a:r>
            <a:rPr lang="ru-RU" sz="2100" b="1" dirty="0" err="1" smtClean="0">
              <a:latin typeface="Arial Narrow" panose="020B0606020202030204" pitchFamily="34" charset="0"/>
            </a:rPr>
            <a:t>Заңды</a:t>
          </a:r>
          <a:r>
            <a:rPr lang="ru-RU" sz="2100" b="1" dirty="0" smtClean="0">
              <a:latin typeface="Arial Narrow" panose="020B0606020202030204" pitchFamily="34" charset="0"/>
            </a:rPr>
            <a:t> </a:t>
          </a:r>
          <a:r>
            <a:rPr lang="ru-RU" sz="2100" b="1" dirty="0" err="1" smtClean="0">
              <a:latin typeface="Arial Narrow" panose="020B0606020202030204" pitchFamily="34" charset="0"/>
            </a:rPr>
            <a:t>тұлғалар</a:t>
          </a:r>
          <a:r>
            <a:rPr lang="ru-RU" sz="2100" b="1" dirty="0" smtClean="0">
              <a:latin typeface="Arial Narrow" panose="020B0606020202030204" pitchFamily="34" charset="0"/>
            </a:rPr>
            <a:t> </a:t>
          </a:r>
          <a:r>
            <a:rPr lang="ru-RU" sz="2100" b="1" dirty="0" err="1" smtClean="0">
              <a:latin typeface="Arial Narrow" panose="020B0606020202030204" pitchFamily="34" charset="0"/>
            </a:rPr>
            <a:t>бойынша</a:t>
          </a:r>
          <a:r>
            <a:rPr lang="ru-RU" sz="2100" b="1" dirty="0" smtClean="0">
              <a:latin typeface="Arial Narrow" panose="020B0606020202030204" pitchFamily="34" charset="0"/>
            </a:rPr>
            <a:t> </a:t>
          </a:r>
          <a:r>
            <a:rPr lang="ru-RU" sz="2100" b="1" dirty="0" err="1" smtClean="0">
              <a:latin typeface="Arial Narrow" panose="020B0606020202030204" pitchFamily="34" charset="0"/>
            </a:rPr>
            <a:t>ең</a:t>
          </a:r>
          <a:r>
            <a:rPr lang="ru-RU" sz="2100" b="1" dirty="0" smtClean="0">
              <a:latin typeface="Arial Narrow" panose="020B0606020202030204" pitchFamily="34" charset="0"/>
            </a:rPr>
            <a:t> </a:t>
          </a:r>
          <a:r>
            <a:rPr lang="ru-RU" sz="2100" b="1" dirty="0" err="1" smtClean="0">
              <a:latin typeface="Arial Narrow" panose="020B0606020202030204" pitchFamily="34" charset="0"/>
            </a:rPr>
            <a:t>жоғары</a:t>
          </a:r>
          <a:r>
            <a:rPr lang="ru-RU" sz="2100" b="1" dirty="0" smtClean="0">
              <a:latin typeface="Arial Narrow" panose="020B0606020202030204" pitchFamily="34" charset="0"/>
            </a:rPr>
            <a:t> сома</a:t>
          </a:r>
          <a:endParaRPr lang="ru-RU" sz="2100" b="1" dirty="0">
            <a:latin typeface="Arial Narrow" panose="020B0606020202030204" pitchFamily="34" charset="0"/>
          </a:endParaRPr>
        </a:p>
      </dgm:t>
    </dgm:pt>
    <dgm:pt modelId="{EBD7006F-2A63-4FBB-A6DE-7D6C340290AA}" type="parTrans" cxnId="{A944D48A-CAEF-4565-B13B-5FD9B74A642E}">
      <dgm:prSet/>
      <dgm:spPr/>
    </dgm:pt>
    <dgm:pt modelId="{E4B22F10-6EAA-48F3-BF9C-84762FCFEE69}" type="sibTrans" cxnId="{A944D48A-CAEF-4565-B13B-5FD9B74A642E}">
      <dgm:prSet/>
      <dgm:spPr/>
    </dgm:pt>
    <dgm:pt modelId="{652BAB45-6D71-4334-A85A-3F5170D6D506}" type="pres">
      <dgm:prSet presAssocID="{1236B9AB-4BE5-4DF1-877E-FBFD72FFD0E6}" presName="linear" presStyleCnt="0">
        <dgm:presLayoutVars>
          <dgm:animLvl val="lvl"/>
          <dgm:resizeHandles val="exact"/>
        </dgm:presLayoutVars>
      </dgm:prSet>
      <dgm:spPr/>
      <dgm:t>
        <a:bodyPr/>
        <a:lstStyle/>
        <a:p>
          <a:endParaRPr lang="ru-RU"/>
        </a:p>
      </dgm:t>
    </dgm:pt>
    <dgm:pt modelId="{8C4C1D91-D4C6-4CB0-BABA-B4F369DFF544}" type="pres">
      <dgm:prSet presAssocID="{604E9629-B401-44E2-AE3B-01214C8F18FC}" presName="parentText" presStyleLbl="node1" presStyleIdx="0" presStyleCnt="2" custLinFactNeighborY="-2272">
        <dgm:presLayoutVars>
          <dgm:chMax val="0"/>
          <dgm:bulletEnabled val="1"/>
        </dgm:presLayoutVars>
      </dgm:prSet>
      <dgm:spPr/>
      <dgm:t>
        <a:bodyPr/>
        <a:lstStyle/>
        <a:p>
          <a:endParaRPr lang="ru-RU"/>
        </a:p>
      </dgm:t>
    </dgm:pt>
    <dgm:pt modelId="{6AC8E6D5-355A-4515-97C1-FD450F4A9473}" type="pres">
      <dgm:prSet presAssocID="{604E9629-B401-44E2-AE3B-01214C8F18FC}" presName="childText" presStyleLbl="revTx" presStyleIdx="0" presStyleCnt="2">
        <dgm:presLayoutVars>
          <dgm:bulletEnabled val="1"/>
        </dgm:presLayoutVars>
      </dgm:prSet>
      <dgm:spPr/>
      <dgm:t>
        <a:bodyPr/>
        <a:lstStyle/>
        <a:p>
          <a:endParaRPr lang="ru-RU"/>
        </a:p>
      </dgm:t>
    </dgm:pt>
    <dgm:pt modelId="{956168DB-CF73-4C23-AF44-A4342CF14EB3}" type="pres">
      <dgm:prSet presAssocID="{E3798DFF-B6DC-49F8-9ED2-A97E23DA5450}" presName="parentText" presStyleLbl="node1" presStyleIdx="1" presStyleCnt="2">
        <dgm:presLayoutVars>
          <dgm:chMax val="0"/>
          <dgm:bulletEnabled val="1"/>
        </dgm:presLayoutVars>
      </dgm:prSet>
      <dgm:spPr/>
      <dgm:t>
        <a:bodyPr/>
        <a:lstStyle/>
        <a:p>
          <a:endParaRPr lang="ru-RU"/>
        </a:p>
      </dgm:t>
    </dgm:pt>
    <dgm:pt modelId="{41F2AD8B-9E0E-4F2F-B781-64C6246F4DAC}" type="pres">
      <dgm:prSet presAssocID="{E3798DFF-B6DC-49F8-9ED2-A97E23DA5450}" presName="childText" presStyleLbl="revTx" presStyleIdx="1" presStyleCnt="2">
        <dgm:presLayoutVars>
          <dgm:bulletEnabled val="1"/>
        </dgm:presLayoutVars>
      </dgm:prSet>
      <dgm:spPr/>
      <dgm:t>
        <a:bodyPr/>
        <a:lstStyle/>
        <a:p>
          <a:endParaRPr lang="ru-RU"/>
        </a:p>
      </dgm:t>
    </dgm:pt>
  </dgm:ptLst>
  <dgm:cxnLst>
    <dgm:cxn modelId="{6F868C21-9086-48A1-9D0B-864D70C5F75A}" type="presOf" srcId="{4435A825-AC40-43F7-AF20-04393843BD7D}" destId="{41F2AD8B-9E0E-4F2F-B781-64C6246F4DAC}" srcOrd="0" destOrd="0" presId="urn:microsoft.com/office/officeart/2005/8/layout/vList2"/>
    <dgm:cxn modelId="{558F9D7D-E737-48D8-8518-31A13B76B1C8}" srcId="{1236B9AB-4BE5-4DF1-877E-FBFD72FFD0E6}" destId="{E3798DFF-B6DC-49F8-9ED2-A97E23DA5450}" srcOrd="1" destOrd="0" parTransId="{DCDE487B-5FA9-4B9F-8054-1B8B83CD09FC}" sibTransId="{0A82E818-AD53-456C-A0BC-E7525538EB12}"/>
    <dgm:cxn modelId="{4CFC7159-5D4D-4D9A-A796-FE7DD6DC4C48}" type="presOf" srcId="{964B1624-3F24-4168-A2B9-CB034799670F}" destId="{41F2AD8B-9E0E-4F2F-B781-64C6246F4DAC}" srcOrd="0" destOrd="1" presId="urn:microsoft.com/office/officeart/2005/8/layout/vList2"/>
    <dgm:cxn modelId="{D0612541-DD91-46DD-B27E-BDD01DE5AF7A}" srcId="{E3798DFF-B6DC-49F8-9ED2-A97E23DA5450}" destId="{D7C0C0F5-2A98-4860-923F-9B814854B002}" srcOrd="2" destOrd="0" parTransId="{4B1322CE-4E2D-47F0-8AC1-19E3ECA3934F}" sibTransId="{E710DF27-02C2-4C17-B7A0-B3FA21357DD6}"/>
    <dgm:cxn modelId="{53B40025-4079-4DED-BC55-54A3F1B5E6CC}" type="presOf" srcId="{D7C0C0F5-2A98-4860-923F-9B814854B002}" destId="{41F2AD8B-9E0E-4F2F-B781-64C6246F4DAC}" srcOrd="0" destOrd="2" presId="urn:microsoft.com/office/officeart/2005/8/layout/vList2"/>
    <dgm:cxn modelId="{2A1CB248-D930-4423-840E-61A5FA2A488B}" srcId="{604E9629-B401-44E2-AE3B-01214C8F18FC}" destId="{AC5F44D1-814F-4A18-AC00-854AC6149652}" srcOrd="1" destOrd="0" parTransId="{0AE9AF85-1A39-4044-87D8-76916A7ECCF4}" sibTransId="{EE95DB11-8807-4034-8A23-010476A97027}"/>
    <dgm:cxn modelId="{36401A98-8478-4672-97D2-8862D5E77D2E}" srcId="{604E9629-B401-44E2-AE3B-01214C8F18FC}" destId="{C0C301FA-A3DB-46C2-8D92-17FC702C8136}" srcOrd="0" destOrd="0" parTransId="{EAB15DBE-155B-41FB-BBCB-B72DECFF579B}" sibTransId="{9F7E4CD9-F460-4A04-BEA5-603BFC0D9E9D}"/>
    <dgm:cxn modelId="{A944D48A-CAEF-4565-B13B-5FD9B74A642E}" srcId="{E3798DFF-B6DC-49F8-9ED2-A97E23DA5450}" destId="{4067F1B4-A5AD-4EF7-B85C-EDEDE16A78CE}" srcOrd="5" destOrd="0" parTransId="{EBD7006F-2A63-4FBB-A6DE-7D6C340290AA}" sibTransId="{E4B22F10-6EAA-48F3-BF9C-84762FCFEE69}"/>
    <dgm:cxn modelId="{5270FFD6-92ED-4C89-9B4F-E3CA834190AF}" type="presOf" srcId="{4067F1B4-A5AD-4EF7-B85C-EDEDE16A78CE}" destId="{41F2AD8B-9E0E-4F2F-B781-64C6246F4DAC}" srcOrd="0" destOrd="5" presId="urn:microsoft.com/office/officeart/2005/8/layout/vList2"/>
    <dgm:cxn modelId="{6777079F-006A-4305-A1F3-24DA7BA64C7F}" type="presOf" srcId="{AC5F44D1-814F-4A18-AC00-854AC6149652}" destId="{6AC8E6D5-355A-4515-97C1-FD450F4A9473}" srcOrd="0" destOrd="1" presId="urn:microsoft.com/office/officeart/2005/8/layout/vList2"/>
    <dgm:cxn modelId="{F9ECB55A-D856-4DB9-B63E-6336C224E439}" srcId="{E3798DFF-B6DC-49F8-9ED2-A97E23DA5450}" destId="{A9DE719F-9DDE-4BCB-AD3E-F81AE054DF12}" srcOrd="4" destOrd="0" parTransId="{65ECF44A-CC45-45E9-8867-A00839C537B0}" sibTransId="{26AF2190-FA5B-4633-A9AD-6F85AB04BA08}"/>
    <dgm:cxn modelId="{060542AF-0EC8-40EE-B9C4-B7FE7C5256D7}" type="presOf" srcId="{604E9629-B401-44E2-AE3B-01214C8F18FC}" destId="{8C4C1D91-D4C6-4CB0-BABA-B4F369DFF544}" srcOrd="0" destOrd="0" presId="urn:microsoft.com/office/officeart/2005/8/layout/vList2"/>
    <dgm:cxn modelId="{714D49CC-4108-486F-80C8-ECD9753F2CF5}" srcId="{1236B9AB-4BE5-4DF1-877E-FBFD72FFD0E6}" destId="{604E9629-B401-44E2-AE3B-01214C8F18FC}" srcOrd="0" destOrd="0" parTransId="{99E50574-C61D-4F4A-AECD-B4CCE6CEAC40}" sibTransId="{5DF8413E-296D-47C1-B475-8D37928F4F59}"/>
    <dgm:cxn modelId="{A024F30E-11BD-4E8B-9A1C-567A9640D5BB}" srcId="{E3798DFF-B6DC-49F8-9ED2-A97E23DA5450}" destId="{25246550-09A8-49F3-89FA-5875BF5450DB}" srcOrd="6" destOrd="0" parTransId="{6DC6C43E-50AC-4C1C-93FD-08732B2FB263}" sibTransId="{C0E34C2D-FC50-460B-9C1B-D26267EB2BCC}"/>
    <dgm:cxn modelId="{F9F38771-94F9-40CD-A78A-3F6E40465985}" type="presOf" srcId="{25246550-09A8-49F3-89FA-5875BF5450DB}" destId="{41F2AD8B-9E0E-4F2F-B781-64C6246F4DAC}" srcOrd="0" destOrd="6" presId="urn:microsoft.com/office/officeart/2005/8/layout/vList2"/>
    <dgm:cxn modelId="{B084FB22-D563-4B69-824C-8830BDF4EA89}" type="presOf" srcId="{1236B9AB-4BE5-4DF1-877E-FBFD72FFD0E6}" destId="{652BAB45-6D71-4334-A85A-3F5170D6D506}" srcOrd="0" destOrd="0" presId="urn:microsoft.com/office/officeart/2005/8/layout/vList2"/>
    <dgm:cxn modelId="{4B916C31-624D-48C2-A6FA-A15B9D9DE272}" srcId="{E3798DFF-B6DC-49F8-9ED2-A97E23DA5450}" destId="{01216508-9381-4B16-8931-3982436428E8}" srcOrd="7" destOrd="0" parTransId="{ACE7B7A2-89FF-4021-9148-718F865CF5B1}" sibTransId="{7D6561E0-1174-48F9-87C6-1B40E093C7AC}"/>
    <dgm:cxn modelId="{9E9BACF2-EE96-428C-B5CA-99D909026548}" type="presOf" srcId="{E3798DFF-B6DC-49F8-9ED2-A97E23DA5450}" destId="{956168DB-CF73-4C23-AF44-A4342CF14EB3}" srcOrd="0" destOrd="0" presId="urn:microsoft.com/office/officeart/2005/8/layout/vList2"/>
    <dgm:cxn modelId="{1F91ED55-642A-4BC4-A665-13CCCBBF20B0}" type="presOf" srcId="{A9DE719F-9DDE-4BCB-AD3E-F81AE054DF12}" destId="{41F2AD8B-9E0E-4F2F-B781-64C6246F4DAC}" srcOrd="0" destOrd="4" presId="urn:microsoft.com/office/officeart/2005/8/layout/vList2"/>
    <dgm:cxn modelId="{CC8D0577-D2E9-4C00-9922-93DEFD08421E}" type="presOf" srcId="{01216508-9381-4B16-8931-3982436428E8}" destId="{41F2AD8B-9E0E-4F2F-B781-64C6246F4DAC}" srcOrd="0" destOrd="7" presId="urn:microsoft.com/office/officeart/2005/8/layout/vList2"/>
    <dgm:cxn modelId="{976CC6D8-8912-40DC-8B9F-C513DF58FA0F}" type="presOf" srcId="{C0C301FA-A3DB-46C2-8D92-17FC702C8136}" destId="{6AC8E6D5-355A-4515-97C1-FD450F4A9473}" srcOrd="0" destOrd="0" presId="urn:microsoft.com/office/officeart/2005/8/layout/vList2"/>
    <dgm:cxn modelId="{D2B2F675-EAE4-4968-AFCD-2BBD0D30570D}" srcId="{E3798DFF-B6DC-49F8-9ED2-A97E23DA5450}" destId="{4435A825-AC40-43F7-AF20-04393843BD7D}" srcOrd="0" destOrd="0" parTransId="{FE7E95C9-3184-4122-BF47-758472D2BEEC}" sibTransId="{47A596BE-1138-49BC-B58F-38CB817F5CF6}"/>
    <dgm:cxn modelId="{5FDE600C-F0A6-4A3E-B48A-840DA74D4587}" srcId="{E3798DFF-B6DC-49F8-9ED2-A97E23DA5450}" destId="{083AFBC4-126B-41DE-8DAA-4E41F78652B9}" srcOrd="3" destOrd="0" parTransId="{BA9C2D0D-E25C-4E3C-8CF3-A1C0AD165CB2}" sibTransId="{591EF25B-F5FA-493F-AFE3-3BE346970C23}"/>
    <dgm:cxn modelId="{6527DA31-317A-41B2-A9F8-0A6370D98225}" srcId="{E3798DFF-B6DC-49F8-9ED2-A97E23DA5450}" destId="{964B1624-3F24-4168-A2B9-CB034799670F}" srcOrd="1" destOrd="0" parTransId="{D73544A5-F2AC-4DCE-AD9D-32A1435ECD43}" sibTransId="{1838B9BE-3465-432B-BA4C-DC2B69EC1E06}"/>
    <dgm:cxn modelId="{66ECE8F9-4AA0-4B84-B224-CAFCA1F40C69}" type="presOf" srcId="{083AFBC4-126B-41DE-8DAA-4E41F78652B9}" destId="{41F2AD8B-9E0E-4F2F-B781-64C6246F4DAC}" srcOrd="0" destOrd="3" presId="urn:microsoft.com/office/officeart/2005/8/layout/vList2"/>
    <dgm:cxn modelId="{5E16D572-DAEF-4364-8024-50C93D89B61D}" type="presParOf" srcId="{652BAB45-6D71-4334-A85A-3F5170D6D506}" destId="{8C4C1D91-D4C6-4CB0-BABA-B4F369DFF544}" srcOrd="0" destOrd="0" presId="urn:microsoft.com/office/officeart/2005/8/layout/vList2"/>
    <dgm:cxn modelId="{9893052F-28F7-4F07-9319-EA8B245C0891}" type="presParOf" srcId="{652BAB45-6D71-4334-A85A-3F5170D6D506}" destId="{6AC8E6D5-355A-4515-97C1-FD450F4A9473}" srcOrd="1" destOrd="0" presId="urn:microsoft.com/office/officeart/2005/8/layout/vList2"/>
    <dgm:cxn modelId="{20DE132B-6D10-4A83-84B6-6F2094A3DBEF}" type="presParOf" srcId="{652BAB45-6D71-4334-A85A-3F5170D6D506}" destId="{956168DB-CF73-4C23-AF44-A4342CF14EB3}" srcOrd="2" destOrd="0" presId="urn:microsoft.com/office/officeart/2005/8/layout/vList2"/>
    <dgm:cxn modelId="{F54E4E2D-00D3-4A33-9962-7D47929F16D8}" type="presParOf" srcId="{652BAB45-6D71-4334-A85A-3F5170D6D506}" destId="{41F2AD8B-9E0E-4F2F-B781-64C6246F4DA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DCDEA-5F53-4F67-999C-A6248580128E}">
      <dsp:nvSpPr>
        <dsp:cNvPr id="0" name=""/>
        <dsp:cNvSpPr/>
      </dsp:nvSpPr>
      <dsp:spPr>
        <a:xfrm rot="5400000">
          <a:off x="-323175" y="324103"/>
          <a:ext cx="2154504" cy="1508153"/>
        </a:xfrm>
        <a:prstGeom prst="chevron">
          <a:avLst/>
        </a:prstGeom>
        <a:solidFill>
          <a:schemeClr val="accent2">
            <a:hueOff val="0"/>
            <a:satOff val="0"/>
            <a:lumOff val="0"/>
            <a:alphaOff val="0"/>
          </a:schemeClr>
        </a:solidFill>
        <a:ln w="55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ru-RU" sz="3300" kern="1200" dirty="0" smtClean="0"/>
            <a:t>1</a:t>
          </a:r>
          <a:endParaRPr lang="ru-RU" sz="3300" kern="1200" dirty="0"/>
        </a:p>
      </dsp:txBody>
      <dsp:txXfrm rot="-5400000">
        <a:off x="1" y="755005"/>
        <a:ext cx="1508153" cy="646351"/>
      </dsp:txXfrm>
    </dsp:sp>
    <dsp:sp modelId="{87E39296-7AE6-4BF4-AFCC-FF428169A719}">
      <dsp:nvSpPr>
        <dsp:cNvPr id="0" name=""/>
        <dsp:cNvSpPr/>
      </dsp:nvSpPr>
      <dsp:spPr>
        <a:xfrm rot="5400000">
          <a:off x="5567971" y="-4058890"/>
          <a:ext cx="1400427" cy="9520064"/>
        </a:xfrm>
        <a:prstGeom prst="round2SameRect">
          <a:avLst/>
        </a:prstGeom>
        <a:solidFill>
          <a:schemeClr val="lt1">
            <a:alpha val="90000"/>
            <a:hueOff val="0"/>
            <a:satOff val="0"/>
            <a:lumOff val="0"/>
            <a:alphaOff val="0"/>
          </a:schemeClr>
        </a:solidFill>
        <a:ln w="55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b="1" kern="1200" dirty="0" smtClean="0">
              <a:solidFill>
                <a:srgbClr val="FF0000"/>
              </a:solidFill>
              <a:latin typeface="Times New Roman" panose="02020603050405020304" pitchFamily="18" charset="0"/>
              <a:cs typeface="Times New Roman" panose="02020603050405020304" pitchFamily="18" charset="0"/>
            </a:rPr>
            <a:t>14 </a:t>
          </a:r>
          <a:r>
            <a:rPr lang="ru-RU" sz="2000" b="1" kern="1200" dirty="0" err="1" smtClean="0">
              <a:solidFill>
                <a:srgbClr val="FF0000"/>
              </a:solidFill>
              <a:latin typeface="Times New Roman" panose="02020603050405020304" pitchFamily="18" charset="0"/>
              <a:cs typeface="Times New Roman" panose="02020603050405020304" pitchFamily="18" charset="0"/>
            </a:rPr>
            <a:t>шілде</a:t>
          </a:r>
          <a:r>
            <a:rPr lang="ru-RU" sz="2000" b="1" kern="1200" dirty="0" smtClean="0">
              <a:solidFill>
                <a:srgbClr val="FF0000"/>
              </a:solidFill>
              <a:latin typeface="Times New Roman" panose="02020603050405020304" pitchFamily="18" charset="0"/>
              <a:cs typeface="Times New Roman" panose="02020603050405020304" pitchFamily="18" charset="0"/>
            </a:rPr>
            <a:t> 1997 </a:t>
          </a:r>
          <a:r>
            <a:rPr lang="ru-RU" sz="2000" b="1" kern="1200" dirty="0" err="1" smtClean="0">
              <a:solidFill>
                <a:srgbClr val="FF0000"/>
              </a:solidFill>
              <a:latin typeface="Times New Roman" panose="02020603050405020304" pitchFamily="18" charset="0"/>
              <a:cs typeface="Times New Roman" panose="02020603050405020304" pitchFamily="18" charset="0"/>
            </a:rPr>
            <a:t>жылы</a:t>
          </a:r>
          <a:r>
            <a:rPr lang="ru-RU" sz="2000" b="1" kern="1200" dirty="0" smtClean="0">
              <a:solidFill>
                <a:srgbClr val="FF0000"/>
              </a:solidFill>
              <a:latin typeface="Times New Roman" panose="02020603050405020304" pitchFamily="18" charset="0"/>
              <a:cs typeface="Times New Roman" panose="02020603050405020304" pitchFamily="18" charset="0"/>
            </a:rPr>
            <a:t> </a:t>
          </a:r>
          <a:r>
            <a:rPr lang="ru-RU" sz="2000" b="1" kern="1200" dirty="0" smtClean="0">
              <a:latin typeface="Times New Roman" panose="02020603050405020304" pitchFamily="18" charset="0"/>
              <a:cs typeface="Times New Roman" panose="02020603050405020304" pitchFamily="18" charset="0"/>
            </a:rPr>
            <a:t>«Нотариат </a:t>
          </a:r>
          <a:r>
            <a:rPr lang="ru-RU" sz="2000" b="1" kern="1200" dirty="0" err="1" smtClean="0">
              <a:latin typeface="Times New Roman" panose="02020603050405020304" pitchFamily="18" charset="0"/>
              <a:cs typeface="Times New Roman" panose="02020603050405020304" pitchFamily="18" charset="0"/>
            </a:rPr>
            <a:t>туралы</a:t>
          </a:r>
          <a:r>
            <a:rPr lang="ru-RU" sz="2000" b="1" kern="1200" dirty="0" smtClean="0">
              <a:latin typeface="Times New Roman" panose="02020603050405020304" pitchFamily="18" charset="0"/>
              <a:cs typeface="Times New Roman" panose="02020603050405020304" pitchFamily="18" charset="0"/>
            </a:rPr>
            <a:t>» ҚР </a:t>
          </a:r>
          <a:r>
            <a:rPr lang="ru-RU" sz="2000" b="1" kern="1200" dirty="0" err="1" smtClean="0">
              <a:latin typeface="Times New Roman" panose="02020603050405020304" pitchFamily="18" charset="0"/>
              <a:cs typeface="Times New Roman" panose="02020603050405020304" pitchFamily="18" charset="0"/>
            </a:rPr>
            <a:t>заңында</a:t>
          </a:r>
          <a:r>
            <a:rPr lang="ru-RU" sz="2000" b="1" kern="1200" dirty="0" smtClean="0">
              <a:latin typeface="Times New Roman" panose="02020603050405020304" pitchFamily="18" charset="0"/>
              <a:cs typeface="Times New Roman" panose="02020603050405020304" pitchFamily="18" charset="0"/>
            </a:rPr>
            <a:t> </a:t>
          </a:r>
          <a:r>
            <a:rPr lang="kk-KZ" sz="2000" kern="1200" dirty="0" smtClean="0">
              <a:latin typeface="Times New Roman" panose="02020603050405020304" pitchFamily="18" charset="0"/>
              <a:cs typeface="Times New Roman" panose="02020603050405020304" pitchFamily="18" charset="0"/>
            </a:rPr>
            <a:t>нотариаттық іс-әрекеттер тізімінде атқарушылық жазба болған және бұны әрекет етуге рұқсат етілген </a:t>
          </a:r>
          <a:endParaRPr lang="ru-RU"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kk-KZ" sz="2000" b="1" kern="1200" dirty="0" smtClean="0">
              <a:solidFill>
                <a:srgbClr val="FF0000"/>
              </a:solidFill>
              <a:latin typeface="Times New Roman" panose="02020603050405020304" pitchFamily="18" charset="0"/>
              <a:cs typeface="Times New Roman" panose="02020603050405020304" pitchFamily="18" charset="0"/>
            </a:rPr>
            <a:t>2000 жылы 29 наурызда </a:t>
          </a:r>
          <a:r>
            <a:rPr lang="kk-KZ" sz="2000" b="1" kern="1200" dirty="0" smtClean="0">
              <a:latin typeface="Times New Roman" panose="02020603050405020304" pitchFamily="18" charset="0"/>
              <a:cs typeface="Times New Roman" panose="02020603050405020304" pitchFamily="18" charset="0"/>
            </a:rPr>
            <a:t>бұл нотариаттық іс-әрекет нотариаттық іс-әрекеттер тізімінен шығарылды.</a:t>
          </a:r>
          <a:endParaRPr lang="ru-RU" sz="2000" b="1" kern="1200" dirty="0">
            <a:latin typeface="Times New Roman" panose="02020603050405020304" pitchFamily="18" charset="0"/>
            <a:cs typeface="Times New Roman" panose="02020603050405020304" pitchFamily="18" charset="0"/>
          </a:endParaRPr>
        </a:p>
      </dsp:txBody>
      <dsp:txXfrm rot="-5400000">
        <a:off x="1508153" y="69291"/>
        <a:ext cx="9451701" cy="1263701"/>
      </dsp:txXfrm>
    </dsp:sp>
    <dsp:sp modelId="{9F3E0925-6FB0-4504-821E-ACC412515CA8}">
      <dsp:nvSpPr>
        <dsp:cNvPr id="0" name=""/>
        <dsp:cNvSpPr/>
      </dsp:nvSpPr>
      <dsp:spPr>
        <a:xfrm rot="5400000">
          <a:off x="-323175" y="2288975"/>
          <a:ext cx="2154504" cy="1508153"/>
        </a:xfrm>
        <a:prstGeom prst="chevron">
          <a:avLst/>
        </a:prstGeom>
        <a:solidFill>
          <a:schemeClr val="accent3">
            <a:hueOff val="0"/>
            <a:satOff val="0"/>
            <a:lumOff val="0"/>
            <a:alphaOff val="0"/>
          </a:schemeClr>
        </a:solidFill>
        <a:ln w="55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ru-RU" sz="3300" kern="1200" dirty="0" smtClean="0"/>
            <a:t>2</a:t>
          </a:r>
          <a:endParaRPr lang="ru-RU" sz="3300" kern="1200" dirty="0"/>
        </a:p>
      </dsp:txBody>
      <dsp:txXfrm rot="-5400000">
        <a:off x="1" y="2719877"/>
        <a:ext cx="1508153" cy="646351"/>
      </dsp:txXfrm>
    </dsp:sp>
    <dsp:sp modelId="{DE8D9648-572A-42B7-90D9-52B13658E66D}">
      <dsp:nvSpPr>
        <dsp:cNvPr id="0" name=""/>
        <dsp:cNvSpPr/>
      </dsp:nvSpPr>
      <dsp:spPr>
        <a:xfrm rot="5400000">
          <a:off x="5567971" y="-2094018"/>
          <a:ext cx="1400427" cy="9520064"/>
        </a:xfrm>
        <a:prstGeom prst="round2SameRect">
          <a:avLst/>
        </a:prstGeom>
        <a:solidFill>
          <a:schemeClr val="lt1">
            <a:alpha val="90000"/>
            <a:hueOff val="0"/>
            <a:satOff val="0"/>
            <a:lumOff val="0"/>
            <a:alphaOff val="0"/>
          </a:schemeClr>
        </a:solidFill>
        <a:ln w="55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kk-KZ" sz="2400" b="1" kern="1200" dirty="0" smtClean="0">
              <a:solidFill>
                <a:srgbClr val="FF0000"/>
              </a:solidFill>
            </a:rPr>
            <a:t>2016 жылдың 1 қаңтарында </a:t>
          </a:r>
          <a:r>
            <a:rPr lang="kk-KZ" sz="2400" kern="1200" dirty="0" smtClean="0"/>
            <a:t>атқарушылық жазба нотариаттық іс-әрекеттер тізбесіне қайта енгізілді.</a:t>
          </a:r>
          <a:endParaRPr lang="ru-RU" sz="2400" u="sng" kern="1200" dirty="0"/>
        </a:p>
      </dsp:txBody>
      <dsp:txXfrm rot="-5400000">
        <a:off x="1508153" y="2034163"/>
        <a:ext cx="9451701" cy="1263701"/>
      </dsp:txXfrm>
    </dsp:sp>
    <dsp:sp modelId="{AEDCA2E7-D78D-49AF-9CB1-A1897D946463}">
      <dsp:nvSpPr>
        <dsp:cNvPr id="0" name=""/>
        <dsp:cNvSpPr/>
      </dsp:nvSpPr>
      <dsp:spPr>
        <a:xfrm rot="5400000">
          <a:off x="-323175" y="4253847"/>
          <a:ext cx="2154504" cy="1508153"/>
        </a:xfrm>
        <a:prstGeom prst="chevron">
          <a:avLst/>
        </a:prstGeom>
        <a:solidFill>
          <a:schemeClr val="accent4">
            <a:hueOff val="0"/>
            <a:satOff val="0"/>
            <a:lumOff val="0"/>
            <a:alphaOff val="0"/>
          </a:schemeClr>
        </a:solidFill>
        <a:ln w="55000" cap="flat" cmpd="thickThin"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ru-RU" sz="3300" kern="1200" dirty="0" smtClean="0"/>
            <a:t>3</a:t>
          </a:r>
          <a:endParaRPr lang="ru-RU" sz="3300" kern="1200" dirty="0"/>
        </a:p>
      </dsp:txBody>
      <dsp:txXfrm rot="-5400000">
        <a:off x="1" y="4684749"/>
        <a:ext cx="1508153" cy="646351"/>
      </dsp:txXfrm>
    </dsp:sp>
    <dsp:sp modelId="{50C805C6-2E3D-4F89-8A11-FF3D770092F9}">
      <dsp:nvSpPr>
        <dsp:cNvPr id="0" name=""/>
        <dsp:cNvSpPr/>
      </dsp:nvSpPr>
      <dsp:spPr>
        <a:xfrm rot="5400000">
          <a:off x="5567971" y="-129146"/>
          <a:ext cx="1400427" cy="9520064"/>
        </a:xfrm>
        <a:prstGeom prst="round2SameRect">
          <a:avLst/>
        </a:prstGeom>
        <a:solidFill>
          <a:schemeClr val="lt1">
            <a:alpha val="90000"/>
            <a:hueOff val="0"/>
            <a:satOff val="0"/>
            <a:lumOff val="0"/>
            <a:alphaOff val="0"/>
          </a:schemeClr>
        </a:solidFill>
        <a:ln w="55000" cap="flat" cmpd="thickThin"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kk-KZ" sz="2000" b="1" kern="1200" dirty="0" smtClean="0">
              <a:solidFill>
                <a:srgbClr val="FF0000"/>
              </a:solidFill>
            </a:rPr>
            <a:t>2019 жылдың 21 қаңтарында </a:t>
          </a:r>
          <a:r>
            <a:rPr lang="kk-KZ" sz="2000" kern="1200" dirty="0" smtClean="0"/>
            <a:t>даусыз талаптардың тізбесі кеңейтілді, оған сәйкес қарызды өндіріп алу атқарушылық жазбаны ұсынған кезде даусыз тәртіппен жүзеге асырылатың болды</a:t>
          </a:r>
          <a:r>
            <a:rPr lang="ru-RU" sz="2000" b="1" kern="1200" dirty="0" smtClean="0"/>
            <a:t>.   </a:t>
          </a:r>
          <a:endParaRPr lang="ru-RU" sz="2000" kern="1200" dirty="0"/>
        </a:p>
      </dsp:txBody>
      <dsp:txXfrm rot="-5400000">
        <a:off x="1508153" y="3999035"/>
        <a:ext cx="9451701" cy="12637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29D82-9FC1-4881-A2BE-A70F81DC10F2}">
      <dsp:nvSpPr>
        <dsp:cNvPr id="0" name=""/>
        <dsp:cNvSpPr/>
      </dsp:nvSpPr>
      <dsp:spPr>
        <a:xfrm>
          <a:off x="0" y="2627"/>
          <a:ext cx="10617723" cy="378511"/>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t>ЖЕКЕ ТУЛ</a:t>
          </a:r>
          <a:r>
            <a:rPr lang="kk-KZ" sz="2000" b="1" kern="1200" dirty="0" smtClean="0"/>
            <a:t>Ғ</a:t>
          </a:r>
          <a:r>
            <a:rPr lang="ru-RU" sz="2000" b="1" kern="1200" dirty="0" smtClean="0"/>
            <a:t>АЛАР   АЕК 2021 </a:t>
          </a:r>
          <a:r>
            <a:rPr lang="ru-RU" sz="2000" b="1" kern="1200" dirty="0" err="1" smtClean="0"/>
            <a:t>жыл</a:t>
          </a:r>
          <a:r>
            <a:rPr lang="ru-RU" sz="2000" b="1" kern="1200" dirty="0" smtClean="0"/>
            <a:t> =2917 </a:t>
          </a:r>
          <a:r>
            <a:rPr lang="ru-RU" sz="2000" b="1" kern="1200" dirty="0" err="1" smtClean="0"/>
            <a:t>теңге</a:t>
          </a:r>
          <a:endParaRPr lang="ru-RU" sz="2000" b="1" kern="1200" dirty="0"/>
        </a:p>
      </dsp:txBody>
      <dsp:txXfrm>
        <a:off x="18477" y="21104"/>
        <a:ext cx="10580769" cy="341557"/>
      </dsp:txXfrm>
    </dsp:sp>
    <dsp:sp modelId="{6BFDE433-A684-4408-B5C8-DB7774654C2C}">
      <dsp:nvSpPr>
        <dsp:cNvPr id="0" name=""/>
        <dsp:cNvSpPr/>
      </dsp:nvSpPr>
      <dsp:spPr>
        <a:xfrm>
          <a:off x="0" y="381139"/>
          <a:ext cx="10617723" cy="1402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7113"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ru-RU" sz="2400" b="1" kern="1200" dirty="0">
              <a:latin typeface="Arial Narrow" panose="020B0606020202030204" pitchFamily="34" charset="0"/>
            </a:rPr>
            <a:t>0,5 % </a:t>
          </a:r>
          <a:r>
            <a:rPr lang="ru-RU" sz="2400" b="1" kern="1200" dirty="0" smtClean="0"/>
            <a:t>АЕК</a:t>
          </a:r>
          <a:r>
            <a:rPr lang="ru-RU" sz="2400" b="1" kern="1200" dirty="0" smtClean="0">
              <a:latin typeface="Arial Narrow" panose="020B0606020202030204" pitchFamily="34" charset="0"/>
            </a:rPr>
            <a:t> (</a:t>
          </a:r>
          <a:r>
            <a:rPr lang="ru-RU" sz="2400" b="1" kern="1200" dirty="0" err="1" smtClean="0">
              <a:latin typeface="Arial Narrow" panose="020B0606020202030204" pitchFamily="34" charset="0"/>
            </a:rPr>
            <a:t>мемлекеттік</a:t>
          </a:r>
          <a:r>
            <a:rPr lang="ru-RU" sz="2400" b="1" kern="1200" dirty="0" smtClean="0">
              <a:latin typeface="Arial Narrow" panose="020B0606020202030204" pitchFamily="34" charset="0"/>
            </a:rPr>
            <a:t> </a:t>
          </a:r>
          <a:r>
            <a:rPr lang="ru-RU" sz="2400" b="1" kern="1200" dirty="0" err="1" smtClean="0">
              <a:latin typeface="Arial Narrow" panose="020B0606020202030204" pitchFamily="34" charset="0"/>
            </a:rPr>
            <a:t>баж</a:t>
          </a:r>
          <a:r>
            <a:rPr lang="ru-RU" sz="2400" b="1" kern="1200" dirty="0" smtClean="0">
              <a:latin typeface="Arial Narrow" panose="020B0606020202030204" pitchFamily="34" charset="0"/>
            </a:rPr>
            <a:t>) </a:t>
          </a:r>
          <a:r>
            <a:rPr lang="ru-RU" sz="2400" b="1" kern="1200" dirty="0">
              <a:latin typeface="Arial Narrow" panose="020B0606020202030204" pitchFamily="34" charset="0"/>
            </a:rPr>
            <a:t>+ 0,2 % </a:t>
          </a:r>
          <a:r>
            <a:rPr lang="ru-RU" sz="2400" b="1" kern="1200" dirty="0" err="1" smtClean="0">
              <a:latin typeface="Arial Narrow" panose="020B0606020202030204" pitchFamily="34" charset="0"/>
            </a:rPr>
            <a:t>өндіріп</a:t>
          </a:r>
          <a:r>
            <a:rPr lang="ru-RU" sz="2400" b="1" kern="1200" dirty="0" smtClean="0">
              <a:latin typeface="Arial Narrow" panose="020B0606020202030204" pitchFamily="34" charset="0"/>
            </a:rPr>
            <a:t> </a:t>
          </a:r>
          <a:r>
            <a:rPr lang="ru-RU" sz="2400" b="1" kern="1200" dirty="0" err="1" smtClean="0">
              <a:latin typeface="Arial Narrow" panose="020B0606020202030204" pitchFamily="34" charset="0"/>
            </a:rPr>
            <a:t>алынатын</a:t>
          </a:r>
          <a:r>
            <a:rPr lang="ru-RU" sz="2400" b="1" kern="1200" dirty="0" smtClean="0">
              <a:latin typeface="Arial Narrow" panose="020B0606020202030204" pitchFamily="34" charset="0"/>
            </a:rPr>
            <a:t> </a:t>
          </a:r>
          <a:r>
            <a:rPr lang="ru-RU" sz="2400" b="1" kern="1200" dirty="0" err="1" smtClean="0">
              <a:latin typeface="Arial Narrow" panose="020B0606020202030204" pitchFamily="34" charset="0"/>
            </a:rPr>
            <a:t>сомадан</a:t>
          </a:r>
          <a:r>
            <a:rPr lang="ru-RU" sz="2400" b="1" kern="1200" dirty="0" smtClean="0">
              <a:latin typeface="Arial Narrow" panose="020B0606020202030204" pitchFamily="34" charset="0"/>
            </a:rPr>
            <a:t> (</a:t>
          </a:r>
          <a:r>
            <a:rPr lang="ru-RU" sz="2400" kern="1200" dirty="0" err="1" smtClean="0">
              <a:latin typeface="Times New Roman" panose="02020603050405020304" pitchFamily="18" charset="0"/>
              <a:cs typeface="Times New Roman" panose="02020603050405020304" pitchFamily="18" charset="0"/>
            </a:rPr>
            <a:t>құқықтық</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және</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техникалық</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сипаттағы</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көрсетілетін</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қызметтерге</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ақы</a:t>
          </a:r>
          <a:r>
            <a:rPr lang="ru-RU" sz="2400" kern="1200" dirty="0" smtClean="0">
              <a:latin typeface="Times New Roman" panose="02020603050405020304" pitchFamily="18" charset="0"/>
              <a:cs typeface="Times New Roman" panose="02020603050405020304" pitchFamily="18" charset="0"/>
            </a:rPr>
            <a:t> </a:t>
          </a:r>
          <a:r>
            <a:rPr lang="ru-RU" sz="2400" b="1" kern="1200" dirty="0" smtClean="0">
              <a:latin typeface="Arial Narrow" panose="020B0606020202030204" pitchFamily="34" charset="0"/>
            </a:rPr>
            <a:t>) </a:t>
          </a:r>
          <a:endParaRPr lang="ru-RU" sz="2400" b="1" kern="1200" dirty="0">
            <a:latin typeface="Arial Narrow" panose="020B0606020202030204" pitchFamily="34" charset="0"/>
          </a:endParaRPr>
        </a:p>
        <a:p>
          <a:pPr marL="228600" lvl="1" indent="-228600" algn="l" defTabSz="1066800">
            <a:lnSpc>
              <a:spcPct val="90000"/>
            </a:lnSpc>
            <a:spcBef>
              <a:spcPct val="0"/>
            </a:spcBef>
            <a:spcAft>
              <a:spcPct val="20000"/>
            </a:spcAft>
            <a:buChar char="••"/>
          </a:pPr>
          <a:r>
            <a:rPr lang="ru-RU" sz="2400" b="1" kern="1200" dirty="0" err="1" smtClean="0">
              <a:latin typeface="Arial Narrow" panose="020B0606020202030204" pitchFamily="34" charset="0"/>
            </a:rPr>
            <a:t>бірақ</a:t>
          </a:r>
          <a:r>
            <a:rPr lang="ru-RU" sz="2400" b="1" kern="1200" dirty="0" smtClean="0">
              <a:latin typeface="Arial Narrow" panose="020B0606020202030204" pitchFamily="34" charset="0"/>
            </a:rPr>
            <a:t> 0,5 АЕК-</a:t>
          </a:r>
          <a:r>
            <a:rPr lang="ru-RU" sz="2400" b="1" kern="1200" dirty="0" err="1" smtClean="0">
              <a:latin typeface="Arial Narrow" panose="020B0606020202030204" pitchFamily="34" charset="0"/>
            </a:rPr>
            <a:t>тен</a:t>
          </a:r>
          <a:r>
            <a:rPr lang="ru-RU" sz="2400" b="1" kern="1200" dirty="0" smtClean="0">
              <a:latin typeface="Arial Narrow" panose="020B0606020202030204" pitchFamily="34" charset="0"/>
            </a:rPr>
            <a:t> кем </a:t>
          </a:r>
          <a:r>
            <a:rPr lang="ru-RU" sz="2400" b="1" kern="1200" dirty="0" err="1" smtClean="0">
              <a:latin typeface="Arial Narrow" panose="020B0606020202030204" pitchFamily="34" charset="0"/>
            </a:rPr>
            <a:t>емес</a:t>
          </a:r>
          <a:r>
            <a:rPr lang="ru-RU" sz="2400" b="1" kern="1200" dirty="0" smtClean="0">
              <a:latin typeface="Arial Narrow" panose="020B0606020202030204" pitchFamily="34" charset="0"/>
            </a:rPr>
            <a:t> </a:t>
          </a:r>
          <a:r>
            <a:rPr lang="ru-RU" sz="2400" b="1" kern="1200" dirty="0" err="1" smtClean="0">
              <a:latin typeface="Arial Narrow" panose="020B0606020202030204" pitchFamily="34" charset="0"/>
            </a:rPr>
            <a:t>және</a:t>
          </a:r>
          <a:r>
            <a:rPr lang="ru-RU" sz="2400" b="1" kern="1200" dirty="0" smtClean="0">
              <a:latin typeface="Arial Narrow" panose="020B0606020202030204" pitchFamily="34" charset="0"/>
            </a:rPr>
            <a:t> 50 АЕК-</a:t>
          </a:r>
          <a:r>
            <a:rPr lang="ru-RU" sz="2400" b="1" kern="1200" dirty="0" err="1" smtClean="0">
              <a:latin typeface="Arial Narrow" panose="020B0606020202030204" pitchFamily="34" charset="0"/>
            </a:rPr>
            <a:t>тен</a:t>
          </a:r>
          <a:r>
            <a:rPr lang="ru-RU" sz="2400" b="1" kern="1200" dirty="0" smtClean="0">
              <a:latin typeface="Arial Narrow" panose="020B0606020202030204" pitchFamily="34" charset="0"/>
            </a:rPr>
            <a:t> </a:t>
          </a:r>
          <a:r>
            <a:rPr lang="ru-RU" sz="2400" b="1" kern="1200" dirty="0" err="1" smtClean="0">
              <a:latin typeface="Arial Narrow" panose="020B0606020202030204" pitchFamily="34" charset="0"/>
            </a:rPr>
            <a:t>артық</a:t>
          </a:r>
          <a:r>
            <a:rPr lang="ru-RU" sz="2400" b="1" kern="1200" dirty="0" smtClean="0">
              <a:latin typeface="Arial Narrow" panose="020B0606020202030204" pitchFamily="34" charset="0"/>
            </a:rPr>
            <a:t> </a:t>
          </a:r>
          <a:r>
            <a:rPr lang="ru-RU" sz="2400" b="1" kern="1200" dirty="0" err="1" smtClean="0">
              <a:latin typeface="Arial Narrow" panose="020B0606020202030204" pitchFamily="34" charset="0"/>
            </a:rPr>
            <a:t>емес</a:t>
          </a:r>
          <a:endParaRPr lang="ru-RU" sz="2400" b="1" kern="1200" dirty="0">
            <a:latin typeface="Arial Narrow" panose="020B0606020202030204" pitchFamily="34" charset="0"/>
          </a:endParaRPr>
        </a:p>
        <a:p>
          <a:pPr marL="228600" lvl="1" indent="-228600" algn="l" defTabSz="1066800">
            <a:lnSpc>
              <a:spcPct val="90000"/>
            </a:lnSpc>
            <a:spcBef>
              <a:spcPct val="0"/>
            </a:spcBef>
            <a:spcAft>
              <a:spcPct val="20000"/>
            </a:spcAft>
            <a:buFontTx/>
            <a:buChar char="••"/>
          </a:pPr>
          <a:endParaRPr lang="ru-RU" sz="2400" b="1" kern="1200" dirty="0">
            <a:latin typeface="Arial Narrow" panose="020B0606020202030204" pitchFamily="34" charset="0"/>
          </a:endParaRPr>
        </a:p>
      </dsp:txBody>
      <dsp:txXfrm>
        <a:off x="0" y="381139"/>
        <a:ext cx="10617723" cy="1402282"/>
      </dsp:txXfrm>
    </dsp:sp>
    <dsp:sp modelId="{75B6FA70-71D7-43A2-B04C-B50D1CBD0ED6}">
      <dsp:nvSpPr>
        <dsp:cNvPr id="0" name=""/>
        <dsp:cNvSpPr/>
      </dsp:nvSpPr>
      <dsp:spPr>
        <a:xfrm>
          <a:off x="0" y="1783421"/>
          <a:ext cx="10617723" cy="487750"/>
        </a:xfrm>
        <a:prstGeom prst="roundRect">
          <a:avLst/>
        </a:prstGeom>
        <a:solidFill>
          <a:schemeClr val="accent2">
            <a:hueOff val="-20163186"/>
            <a:satOff val="8769"/>
            <a:lumOff val="255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a:t>Примеры:</a:t>
          </a:r>
        </a:p>
      </dsp:txBody>
      <dsp:txXfrm>
        <a:off x="23810" y="1807231"/>
        <a:ext cx="10570103" cy="440130"/>
      </dsp:txXfrm>
    </dsp:sp>
    <dsp:sp modelId="{FDE2C93E-6625-4F94-B47F-C29D8161BD2B}">
      <dsp:nvSpPr>
        <dsp:cNvPr id="0" name=""/>
        <dsp:cNvSpPr/>
      </dsp:nvSpPr>
      <dsp:spPr>
        <a:xfrm>
          <a:off x="0" y="2271172"/>
          <a:ext cx="10617723" cy="3523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7113"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ru-RU" sz="2400" b="1" kern="1200" dirty="0">
              <a:latin typeface="Arial Narrow" panose="020B0606020202030204" pitchFamily="34" charset="0"/>
            </a:rPr>
            <a:t>3 500 000 х 0,2 % =7 000 тенге</a:t>
          </a:r>
        </a:p>
        <a:p>
          <a:pPr marL="228600" lvl="1" indent="-228600" algn="l" defTabSz="1066800">
            <a:lnSpc>
              <a:spcPct val="90000"/>
            </a:lnSpc>
            <a:spcBef>
              <a:spcPct val="0"/>
            </a:spcBef>
            <a:spcAft>
              <a:spcPct val="20000"/>
            </a:spcAft>
            <a:buChar char="••"/>
          </a:pPr>
          <a:r>
            <a:rPr lang="ru-RU" sz="2400" b="1" kern="1200" dirty="0">
              <a:latin typeface="Arial Narrow" panose="020B0606020202030204" pitchFamily="34" charset="0"/>
            </a:rPr>
            <a:t>7 000 + </a:t>
          </a:r>
          <a:r>
            <a:rPr lang="ru-RU" sz="2400" b="1" kern="1200" dirty="0" smtClean="0">
              <a:latin typeface="Arial Narrow" panose="020B0606020202030204" pitchFamily="34" charset="0"/>
            </a:rPr>
            <a:t>1458= ____________________тенге (АЖ </a:t>
          </a:r>
          <a:r>
            <a:rPr lang="ru-RU" sz="2400" b="1" kern="1200" dirty="0" err="1" smtClean="0">
              <a:latin typeface="Arial Narrow" panose="020B0606020202030204" pitchFamily="34" charset="0"/>
            </a:rPr>
            <a:t>жасау</a:t>
          </a:r>
          <a:r>
            <a:rPr lang="ru-RU" sz="2400" b="1" kern="1200" dirty="0" smtClean="0">
              <a:latin typeface="Arial Narrow" panose="020B0606020202030204" pitchFamily="34" charset="0"/>
            </a:rPr>
            <a:t> </a:t>
          </a:r>
          <a:r>
            <a:rPr lang="ru-RU" sz="2400" b="1" kern="1200" dirty="0" err="1" smtClean="0">
              <a:latin typeface="Arial Narrow" panose="020B0606020202030204" pitchFamily="34" charset="0"/>
            </a:rPr>
            <a:t>жөніндегі</a:t>
          </a:r>
          <a:r>
            <a:rPr lang="ru-RU" sz="2400" b="1" kern="1200" dirty="0" smtClean="0">
              <a:latin typeface="Arial Narrow" panose="020B0606020202030204" pitchFamily="34" charset="0"/>
            </a:rPr>
            <a:t> </a:t>
          </a:r>
          <a:r>
            <a:rPr lang="ru-RU" sz="2400" b="1" kern="1200" dirty="0" err="1" smtClean="0">
              <a:latin typeface="Arial Narrow" panose="020B0606020202030204" pitchFamily="34" charset="0"/>
            </a:rPr>
            <a:t>шығыстар</a:t>
          </a:r>
          <a:r>
            <a:rPr lang="ru-RU" sz="2400" b="1" kern="1200" dirty="0" smtClean="0">
              <a:latin typeface="Arial Narrow" panose="020B0606020202030204" pitchFamily="34" charset="0"/>
            </a:rPr>
            <a:t>)</a:t>
          </a:r>
          <a:endParaRPr lang="ru-RU" sz="2400" b="1" kern="1200" dirty="0">
            <a:latin typeface="Arial Narrow" panose="020B0606020202030204" pitchFamily="34" charset="0"/>
          </a:endParaRPr>
        </a:p>
        <a:p>
          <a:pPr marL="228600" lvl="1" indent="-228600" algn="l" defTabSz="1066800">
            <a:lnSpc>
              <a:spcPct val="90000"/>
            </a:lnSpc>
            <a:spcBef>
              <a:spcPct val="0"/>
            </a:spcBef>
            <a:spcAft>
              <a:spcPct val="20000"/>
            </a:spcAft>
            <a:buChar char="••"/>
          </a:pPr>
          <a:r>
            <a:rPr lang="ru-RU" sz="2400" b="1" kern="1200" dirty="0" smtClean="0">
              <a:latin typeface="Arial Narrow" panose="020B0606020202030204" pitchFamily="34" charset="0"/>
            </a:rPr>
            <a:t>Жеке </a:t>
          </a:r>
          <a:r>
            <a:rPr lang="ru-RU" sz="2400" b="1" kern="1200" dirty="0" err="1" smtClean="0">
              <a:latin typeface="Arial Narrow" panose="020B0606020202030204" pitchFamily="34" charset="0"/>
            </a:rPr>
            <a:t>тұлғалар</a:t>
          </a:r>
          <a:r>
            <a:rPr lang="ru-RU" sz="2400" b="1" kern="1200" dirty="0" smtClean="0">
              <a:latin typeface="Arial Narrow" panose="020B0606020202030204" pitchFamily="34" charset="0"/>
            </a:rPr>
            <a:t> </a:t>
          </a:r>
          <a:r>
            <a:rPr lang="ru-RU" sz="2400" b="1" kern="1200" dirty="0" err="1" smtClean="0">
              <a:latin typeface="Arial Narrow" panose="020B0606020202030204" pitchFamily="34" charset="0"/>
            </a:rPr>
            <a:t>бойынша</a:t>
          </a:r>
          <a:r>
            <a:rPr lang="ru-RU" sz="2400" b="1" kern="1200" dirty="0" smtClean="0">
              <a:latin typeface="Arial Narrow" panose="020B0606020202030204" pitchFamily="34" charset="0"/>
            </a:rPr>
            <a:t> </a:t>
          </a:r>
          <a:r>
            <a:rPr lang="ru-RU" sz="2400" b="1" kern="1200" dirty="0" err="1" smtClean="0">
              <a:latin typeface="Arial Narrow" panose="020B0606020202030204" pitchFamily="34" charset="0"/>
            </a:rPr>
            <a:t>ең</a:t>
          </a:r>
          <a:r>
            <a:rPr lang="ru-RU" sz="2400" b="1" kern="1200" dirty="0" smtClean="0">
              <a:latin typeface="Arial Narrow" panose="020B0606020202030204" pitchFamily="34" charset="0"/>
            </a:rPr>
            <a:t> </a:t>
          </a:r>
          <a:r>
            <a:rPr lang="ru-RU" sz="2400" b="1" kern="1200" dirty="0" err="1" smtClean="0">
              <a:latin typeface="Arial Narrow" panose="020B0606020202030204" pitchFamily="34" charset="0"/>
            </a:rPr>
            <a:t>төменгі</a:t>
          </a:r>
          <a:r>
            <a:rPr lang="ru-RU" sz="2400" b="1" kern="1200" dirty="0" smtClean="0">
              <a:latin typeface="Arial Narrow" panose="020B0606020202030204" pitchFamily="34" charset="0"/>
            </a:rPr>
            <a:t> сома:</a:t>
          </a:r>
          <a:endParaRPr lang="ru-RU" sz="2400" b="1" kern="1200" dirty="0">
            <a:latin typeface="Arial Narrow" panose="020B0606020202030204" pitchFamily="34" charset="0"/>
          </a:endParaRPr>
        </a:p>
        <a:p>
          <a:pPr marL="228600" lvl="1" indent="-228600" algn="l" defTabSz="1066800">
            <a:lnSpc>
              <a:spcPct val="90000"/>
            </a:lnSpc>
            <a:spcBef>
              <a:spcPct val="0"/>
            </a:spcBef>
            <a:spcAft>
              <a:spcPct val="20000"/>
            </a:spcAft>
            <a:buChar char="••"/>
          </a:pPr>
          <a:r>
            <a:rPr lang="ru-RU" sz="2400" b="1" kern="1200" dirty="0" smtClean="0">
              <a:latin typeface="Arial Narrow" panose="020B0606020202030204" pitchFamily="34" charset="0"/>
            </a:rPr>
            <a:t>200 000 х 0,2 % = 400 тенге</a:t>
          </a:r>
          <a:r>
            <a:rPr lang="en-US" sz="2400" b="1" kern="1200" dirty="0" smtClean="0">
              <a:latin typeface="Arial Narrow" panose="020B0606020202030204" pitchFamily="34" charset="0"/>
            </a:rPr>
            <a:t> &lt; </a:t>
          </a:r>
          <a:r>
            <a:rPr lang="ru-RU" sz="2400" b="1" kern="1200" dirty="0" smtClean="0">
              <a:latin typeface="Arial Narrow" panose="020B0606020202030204" pitchFamily="34" charset="0"/>
            </a:rPr>
            <a:t>менее 0,5 МРП, поэтому сумма будет = 1 459 тенге (0,5 МРП)</a:t>
          </a:r>
          <a:endParaRPr lang="ru-RU" sz="2400" b="1" kern="1200" dirty="0">
            <a:latin typeface="Arial Narrow" panose="020B0606020202030204" pitchFamily="34" charset="0"/>
          </a:endParaRPr>
        </a:p>
        <a:p>
          <a:pPr marL="228600" lvl="1" indent="-228600" algn="l" defTabSz="1066800">
            <a:lnSpc>
              <a:spcPct val="90000"/>
            </a:lnSpc>
            <a:spcBef>
              <a:spcPct val="0"/>
            </a:spcBef>
            <a:spcAft>
              <a:spcPct val="20000"/>
            </a:spcAft>
            <a:buChar char="••"/>
          </a:pPr>
          <a:r>
            <a:rPr lang="ru-RU" sz="2400" b="1" kern="1200" dirty="0" smtClean="0">
              <a:latin typeface="Arial Narrow" panose="020B0606020202030204" pitchFamily="34" charset="0"/>
            </a:rPr>
            <a:t>1458,5 + 1 458,5 = 2 917 тенге</a:t>
          </a:r>
          <a:endParaRPr lang="ru-RU" sz="2400" b="1" kern="1200" dirty="0">
            <a:latin typeface="Arial Narrow" panose="020B0606020202030204" pitchFamily="34" charset="0"/>
          </a:endParaRPr>
        </a:p>
        <a:p>
          <a:pPr marL="228600" lvl="1" indent="-228600" algn="l" defTabSz="1066800">
            <a:lnSpc>
              <a:spcPct val="90000"/>
            </a:lnSpc>
            <a:spcBef>
              <a:spcPct val="0"/>
            </a:spcBef>
            <a:spcAft>
              <a:spcPct val="20000"/>
            </a:spcAft>
            <a:buChar char="••"/>
          </a:pPr>
          <a:r>
            <a:rPr lang="ru-RU" sz="2400" b="1" kern="1200" dirty="0" smtClean="0">
              <a:latin typeface="Arial Narrow" panose="020B0606020202030204" pitchFamily="34" charset="0"/>
            </a:rPr>
            <a:t> Жеке </a:t>
          </a:r>
          <a:r>
            <a:rPr lang="ru-RU" sz="2400" b="1" kern="1200" dirty="0" err="1" smtClean="0">
              <a:latin typeface="Arial Narrow" panose="020B0606020202030204" pitchFamily="34" charset="0"/>
            </a:rPr>
            <a:t>тұлғалар</a:t>
          </a:r>
          <a:r>
            <a:rPr lang="ru-RU" sz="2400" b="1" kern="1200" dirty="0" smtClean="0">
              <a:latin typeface="Arial Narrow" panose="020B0606020202030204" pitchFamily="34" charset="0"/>
            </a:rPr>
            <a:t> </a:t>
          </a:r>
          <a:r>
            <a:rPr lang="ru-RU" sz="2400" b="1" kern="1200" dirty="0" err="1" smtClean="0">
              <a:latin typeface="Arial Narrow" panose="020B0606020202030204" pitchFamily="34" charset="0"/>
            </a:rPr>
            <a:t>бойынша</a:t>
          </a:r>
          <a:r>
            <a:rPr lang="ru-RU" sz="2400" b="1" kern="1200" dirty="0" smtClean="0">
              <a:latin typeface="Arial Narrow" panose="020B0606020202030204" pitchFamily="34" charset="0"/>
            </a:rPr>
            <a:t> </a:t>
          </a:r>
          <a:r>
            <a:rPr lang="ru-RU" sz="2400" b="1" kern="1200" dirty="0" err="1" smtClean="0">
              <a:latin typeface="Arial Narrow" panose="020B0606020202030204" pitchFamily="34" charset="0"/>
            </a:rPr>
            <a:t>ең</a:t>
          </a:r>
          <a:r>
            <a:rPr lang="ru-RU" sz="2400" b="1" kern="1200" dirty="0" smtClean="0">
              <a:latin typeface="Arial Narrow" panose="020B0606020202030204" pitchFamily="34" charset="0"/>
            </a:rPr>
            <a:t> </a:t>
          </a:r>
          <a:r>
            <a:rPr lang="ru-RU" sz="2400" b="1" kern="1200" dirty="0" err="1" smtClean="0">
              <a:latin typeface="Arial Narrow" panose="020B0606020202030204" pitchFamily="34" charset="0"/>
            </a:rPr>
            <a:t>үлкен</a:t>
          </a:r>
          <a:r>
            <a:rPr lang="ru-RU" sz="2400" b="1" kern="1200" dirty="0" smtClean="0">
              <a:latin typeface="Arial Narrow" panose="020B0606020202030204" pitchFamily="34" charset="0"/>
            </a:rPr>
            <a:t> сома:</a:t>
          </a:r>
          <a:endParaRPr lang="ru-RU" sz="2400" b="1" kern="1200" dirty="0">
            <a:latin typeface="Arial Narrow" panose="020B0606020202030204" pitchFamily="34" charset="0"/>
          </a:endParaRPr>
        </a:p>
        <a:p>
          <a:pPr marL="228600" lvl="1" indent="-228600" algn="just" defTabSz="1066800">
            <a:lnSpc>
              <a:spcPct val="90000"/>
            </a:lnSpc>
            <a:spcBef>
              <a:spcPct val="0"/>
            </a:spcBef>
            <a:spcAft>
              <a:spcPct val="20000"/>
            </a:spcAft>
            <a:buChar char="••"/>
          </a:pPr>
          <a:r>
            <a:rPr lang="ru-RU" sz="2400" b="1" kern="1200" dirty="0" smtClean="0">
              <a:latin typeface="Arial Narrow" panose="020B0606020202030204" pitchFamily="34" charset="0"/>
            </a:rPr>
            <a:t>150 000 000 х</a:t>
          </a:r>
          <a:r>
            <a:rPr lang="en-US" sz="2400" b="1" kern="1200" dirty="0" smtClean="0">
              <a:latin typeface="Arial Narrow" panose="020B0606020202030204" pitchFamily="34" charset="0"/>
            </a:rPr>
            <a:t> </a:t>
          </a:r>
          <a:r>
            <a:rPr lang="ru-RU" sz="2400" b="1" kern="1200" dirty="0" smtClean="0">
              <a:latin typeface="Arial Narrow" panose="020B0606020202030204" pitchFamily="34" charset="0"/>
            </a:rPr>
            <a:t>0,2 % = 300 000 тенге </a:t>
          </a:r>
          <a:r>
            <a:rPr lang="en-US" sz="2400" b="1" kern="1200" dirty="0" smtClean="0">
              <a:latin typeface="Arial Narrow" panose="020B0606020202030204" pitchFamily="34" charset="0"/>
            </a:rPr>
            <a:t>&gt; </a:t>
          </a:r>
          <a:r>
            <a:rPr lang="ru-RU" sz="2400" b="1" kern="1200" dirty="0" smtClean="0">
              <a:latin typeface="Arial Narrow" panose="020B0606020202030204" pitchFamily="34" charset="0"/>
            </a:rPr>
            <a:t>более </a:t>
          </a:r>
          <a:r>
            <a:rPr lang="en-US" sz="2400" b="1" kern="1200" dirty="0" smtClean="0">
              <a:latin typeface="Arial Narrow" panose="020B0606020202030204" pitchFamily="34" charset="0"/>
            </a:rPr>
            <a:t>50 </a:t>
          </a:r>
          <a:r>
            <a:rPr lang="ru-RU" sz="2400" b="1" kern="1200" dirty="0" smtClean="0">
              <a:latin typeface="Arial Narrow" panose="020B0606020202030204" pitchFamily="34" charset="0"/>
            </a:rPr>
            <a:t>МРП, поэтому сумма будет =</a:t>
          </a:r>
          <a:endParaRPr lang="ru-RU" sz="2400" b="1" kern="1200" dirty="0">
            <a:latin typeface="Arial Narrow" panose="020B0606020202030204" pitchFamily="34" charset="0"/>
          </a:endParaRPr>
        </a:p>
        <a:p>
          <a:pPr marL="228600" lvl="1" indent="-228600" algn="just" defTabSz="1066800">
            <a:lnSpc>
              <a:spcPct val="90000"/>
            </a:lnSpc>
            <a:spcBef>
              <a:spcPct val="0"/>
            </a:spcBef>
            <a:spcAft>
              <a:spcPct val="20000"/>
            </a:spcAft>
            <a:buChar char="••"/>
          </a:pPr>
          <a:r>
            <a:rPr lang="ru-RU" sz="2400" b="1" kern="1200" dirty="0" smtClean="0">
              <a:latin typeface="Arial Narrow" panose="020B0606020202030204" pitchFamily="34" charset="0"/>
            </a:rPr>
            <a:t>                                                   145850тенге (</a:t>
          </a:r>
          <a:r>
            <a:rPr lang="en-US" sz="2400" b="1" kern="1200" dirty="0" smtClean="0">
              <a:latin typeface="Arial Narrow" panose="020B0606020202030204" pitchFamily="34" charset="0"/>
            </a:rPr>
            <a:t>50</a:t>
          </a:r>
          <a:r>
            <a:rPr lang="ru-RU" sz="2400" b="1" kern="1200" dirty="0" smtClean="0">
              <a:latin typeface="Arial Narrow" panose="020B0606020202030204" pitchFamily="34" charset="0"/>
            </a:rPr>
            <a:t> МРП)    145850</a:t>
          </a:r>
          <a:r>
            <a:rPr lang="en-US" sz="2400" b="1" kern="1200" dirty="0" smtClean="0">
              <a:latin typeface="Arial Narrow" panose="020B0606020202030204" pitchFamily="34" charset="0"/>
            </a:rPr>
            <a:t>+</a:t>
          </a:r>
          <a:r>
            <a:rPr lang="ru-RU" sz="2400" b="1" kern="1200" dirty="0" smtClean="0">
              <a:latin typeface="Arial Narrow" panose="020B0606020202030204" pitchFamily="34" charset="0"/>
            </a:rPr>
            <a:t> 1459</a:t>
          </a:r>
          <a:r>
            <a:rPr lang="en-US" sz="2400" b="1" kern="1200" dirty="0" smtClean="0">
              <a:latin typeface="Arial Narrow" panose="020B0606020202030204" pitchFamily="34" charset="0"/>
            </a:rPr>
            <a:t>=</a:t>
          </a:r>
          <a:r>
            <a:rPr lang="ru-RU" sz="2400" b="1" kern="1200" dirty="0" smtClean="0">
              <a:latin typeface="Arial Narrow" panose="020B0606020202030204" pitchFamily="34" charset="0"/>
            </a:rPr>
            <a:t>147309тенге</a:t>
          </a:r>
          <a:endParaRPr lang="ru-RU" sz="2400" b="1" kern="1200" dirty="0">
            <a:latin typeface="Arial Narrow" panose="020B0606020202030204" pitchFamily="34" charset="0"/>
          </a:endParaRPr>
        </a:p>
        <a:p>
          <a:pPr marL="171450" lvl="1" indent="-171450" algn="l" defTabSz="711200">
            <a:lnSpc>
              <a:spcPct val="90000"/>
            </a:lnSpc>
            <a:spcBef>
              <a:spcPct val="0"/>
            </a:spcBef>
            <a:spcAft>
              <a:spcPct val="20000"/>
            </a:spcAft>
            <a:buChar char="••"/>
          </a:pPr>
          <a:endParaRPr lang="ru-RU" sz="1600" b="1" kern="1200" dirty="0">
            <a:solidFill>
              <a:schemeClr val="bg2">
                <a:lumMod val="25000"/>
              </a:schemeClr>
            </a:solidFill>
            <a:latin typeface="Arial Narrow" panose="020B0606020202030204" pitchFamily="34" charset="0"/>
          </a:endParaRPr>
        </a:p>
        <a:p>
          <a:pPr marL="171450" lvl="1" indent="-171450" algn="l" defTabSz="711200">
            <a:lnSpc>
              <a:spcPct val="90000"/>
            </a:lnSpc>
            <a:spcBef>
              <a:spcPct val="0"/>
            </a:spcBef>
            <a:spcAft>
              <a:spcPct val="20000"/>
            </a:spcAft>
            <a:buChar char="••"/>
          </a:pPr>
          <a:endParaRPr lang="ru-RU" sz="1600" b="1" kern="1200" dirty="0">
            <a:solidFill>
              <a:schemeClr val="bg2">
                <a:lumMod val="25000"/>
              </a:schemeClr>
            </a:solidFill>
            <a:latin typeface="Arial Narrow" panose="020B0606020202030204" pitchFamily="34" charset="0"/>
          </a:endParaRPr>
        </a:p>
      </dsp:txBody>
      <dsp:txXfrm>
        <a:off x="0" y="2271172"/>
        <a:ext cx="10617723" cy="35236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C1D91-D4C6-4CB0-BABA-B4F369DFF544}">
      <dsp:nvSpPr>
        <dsp:cNvPr id="0" name=""/>
        <dsp:cNvSpPr/>
      </dsp:nvSpPr>
      <dsp:spPr>
        <a:xfrm>
          <a:off x="0" y="35294"/>
          <a:ext cx="10679316" cy="637065"/>
        </a:xfrm>
        <a:prstGeom prst="roundRect">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u-RU" sz="2200" b="1" kern="1200" dirty="0" smtClean="0"/>
            <a:t>ЗАҢДЫ ТУЛ</a:t>
          </a:r>
          <a:r>
            <a:rPr lang="kk-KZ" sz="2200" b="1" kern="1200" dirty="0" smtClean="0"/>
            <a:t>Ғ</a:t>
          </a:r>
          <a:r>
            <a:rPr lang="ru-RU" sz="2200" b="1" kern="1200" dirty="0" smtClean="0"/>
            <a:t>АЛАР   АЕК 2021 </a:t>
          </a:r>
          <a:r>
            <a:rPr lang="ru-RU" sz="2200" b="1" kern="1200" dirty="0" err="1" smtClean="0"/>
            <a:t>жыл</a:t>
          </a:r>
          <a:r>
            <a:rPr lang="ru-RU" sz="2200" b="1" kern="1200" dirty="0" smtClean="0"/>
            <a:t> =2917 </a:t>
          </a:r>
          <a:r>
            <a:rPr lang="ru-RU" sz="2200" b="1" kern="1200" dirty="0" err="1" smtClean="0"/>
            <a:t>теңге</a:t>
          </a:r>
          <a:endParaRPr lang="ru-RU" sz="2200" b="1" kern="1200" dirty="0"/>
        </a:p>
      </dsp:txBody>
      <dsp:txXfrm>
        <a:off x="31099" y="66393"/>
        <a:ext cx="10617118" cy="574867"/>
      </dsp:txXfrm>
    </dsp:sp>
    <dsp:sp modelId="{6AC8E6D5-355A-4515-97C1-FD450F4A9473}">
      <dsp:nvSpPr>
        <dsp:cNvPr id="0" name=""/>
        <dsp:cNvSpPr/>
      </dsp:nvSpPr>
      <dsp:spPr>
        <a:xfrm>
          <a:off x="0" y="692535"/>
          <a:ext cx="10679316"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906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ru-RU" sz="1700" b="1" kern="1200" dirty="0">
              <a:latin typeface="Arial Narrow" panose="020B0606020202030204" pitchFamily="34" charset="0"/>
            </a:rPr>
            <a:t>0,5 % МРП (государственная пошлина) + 1 % от взыскиваемой суммы  (услуги правового и технического характера) </a:t>
          </a:r>
          <a:endParaRPr lang="ru-RU" sz="1700" kern="1200" dirty="0"/>
        </a:p>
        <a:p>
          <a:pPr marL="171450" lvl="1" indent="-171450" algn="l" defTabSz="755650">
            <a:lnSpc>
              <a:spcPct val="90000"/>
            </a:lnSpc>
            <a:spcBef>
              <a:spcPct val="0"/>
            </a:spcBef>
            <a:spcAft>
              <a:spcPct val="20000"/>
            </a:spcAft>
            <a:buChar char="••"/>
          </a:pPr>
          <a:r>
            <a:rPr lang="ru-RU" sz="1700" b="1" kern="1200" smtClean="0">
              <a:latin typeface="Arial Narrow" panose="020B0606020202030204" pitchFamily="34" charset="0"/>
            </a:rPr>
            <a:t>но не менее 1 МРП и не более 100 МРП</a:t>
          </a:r>
          <a:endParaRPr lang="ru-RU" sz="1700" b="1" kern="1200" dirty="0">
            <a:latin typeface="Arial Narrow" panose="020B0606020202030204" pitchFamily="34" charset="0"/>
          </a:endParaRPr>
        </a:p>
      </dsp:txBody>
      <dsp:txXfrm>
        <a:off x="0" y="692535"/>
        <a:ext cx="10679316" cy="888030"/>
      </dsp:txXfrm>
    </dsp:sp>
    <dsp:sp modelId="{956168DB-CF73-4C23-AF44-A4342CF14EB3}">
      <dsp:nvSpPr>
        <dsp:cNvPr id="0" name=""/>
        <dsp:cNvSpPr/>
      </dsp:nvSpPr>
      <dsp:spPr>
        <a:xfrm>
          <a:off x="0" y="1580565"/>
          <a:ext cx="10679316" cy="637065"/>
        </a:xfrm>
        <a:prstGeom prst="roundRect">
          <a:avLst/>
        </a:prstGeom>
        <a:solidFill>
          <a:schemeClr val="accent4">
            <a:hueOff val="1218038"/>
            <a:satOff val="-21072"/>
            <a:lumOff val="-451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u-RU" sz="2200" b="1" kern="1200" dirty="0" err="1" smtClean="0"/>
            <a:t>Мысалдар</a:t>
          </a:r>
          <a:r>
            <a:rPr lang="ru-RU" sz="2200" b="1" kern="1200" dirty="0" smtClean="0"/>
            <a:t> </a:t>
          </a:r>
          <a:endParaRPr lang="ru-RU" sz="2200" b="1" kern="1200" dirty="0"/>
        </a:p>
      </dsp:txBody>
      <dsp:txXfrm>
        <a:off x="31099" y="1611664"/>
        <a:ext cx="10617118" cy="574867"/>
      </dsp:txXfrm>
    </dsp:sp>
    <dsp:sp modelId="{41F2AD8B-9E0E-4F2F-B781-64C6246F4DAC}">
      <dsp:nvSpPr>
        <dsp:cNvPr id="0" name=""/>
        <dsp:cNvSpPr/>
      </dsp:nvSpPr>
      <dsp:spPr>
        <a:xfrm>
          <a:off x="0" y="2217630"/>
          <a:ext cx="10679316" cy="309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9068" tIns="25400" rIns="142240" bIns="25400" numCol="1" spcCol="1270" anchor="t" anchorCtr="0">
          <a:noAutofit/>
        </a:bodyPr>
        <a:lstStyle/>
        <a:p>
          <a:pPr marL="228600" lvl="1" indent="-228600" algn="l" defTabSz="933450">
            <a:lnSpc>
              <a:spcPct val="90000"/>
            </a:lnSpc>
            <a:spcBef>
              <a:spcPct val="0"/>
            </a:spcBef>
            <a:spcAft>
              <a:spcPct val="20000"/>
            </a:spcAft>
            <a:buChar char="••"/>
          </a:pPr>
          <a:r>
            <a:rPr lang="ru-RU" sz="2100" b="1" kern="1200" dirty="0">
              <a:latin typeface="Arial Narrow" panose="020B0606020202030204" pitchFamily="34" charset="0"/>
            </a:rPr>
            <a:t>3 500 000 х 1 % = 35 000 тенге</a:t>
          </a:r>
          <a:endParaRPr lang="ru-RU" sz="2100" kern="1200" dirty="0"/>
        </a:p>
        <a:p>
          <a:pPr marL="228600" lvl="1" indent="-228600" algn="l" defTabSz="933450">
            <a:lnSpc>
              <a:spcPct val="90000"/>
            </a:lnSpc>
            <a:spcBef>
              <a:spcPct val="0"/>
            </a:spcBef>
            <a:spcAft>
              <a:spcPct val="20000"/>
            </a:spcAft>
            <a:buChar char="••"/>
          </a:pPr>
          <a:r>
            <a:rPr lang="ru-RU" sz="2100" b="1" kern="1200" dirty="0">
              <a:latin typeface="Arial Narrow" panose="020B0606020202030204" pitchFamily="34" charset="0"/>
            </a:rPr>
            <a:t>35 000 + </a:t>
          </a:r>
          <a:r>
            <a:rPr lang="ru-RU" sz="2100" b="1" kern="1200" dirty="0" smtClean="0">
              <a:latin typeface="Arial Narrow" panose="020B0606020202030204" pitchFamily="34" charset="0"/>
            </a:rPr>
            <a:t>1458= </a:t>
          </a:r>
          <a:r>
            <a:rPr lang="ru-RU" sz="2100" b="1" kern="1200" dirty="0">
              <a:latin typeface="Arial Narrow" panose="020B0606020202030204" pitchFamily="34" charset="0"/>
            </a:rPr>
            <a:t>36 </a:t>
          </a:r>
          <a:r>
            <a:rPr lang="ru-RU" sz="2100" b="1" kern="1200" dirty="0" smtClean="0">
              <a:latin typeface="Arial Narrow" panose="020B0606020202030204" pitchFamily="34" charset="0"/>
            </a:rPr>
            <a:t>458 </a:t>
          </a:r>
          <a:r>
            <a:rPr lang="ru-RU" sz="2100" b="1" kern="1200" dirty="0">
              <a:latin typeface="Arial Narrow" panose="020B0606020202030204" pitchFamily="34" charset="0"/>
            </a:rPr>
            <a:t>тенге (расходы по совершению ИН)</a:t>
          </a:r>
        </a:p>
        <a:p>
          <a:pPr marL="228600" lvl="1" indent="-228600" algn="l" defTabSz="933450">
            <a:lnSpc>
              <a:spcPct val="90000"/>
            </a:lnSpc>
            <a:spcBef>
              <a:spcPct val="0"/>
            </a:spcBef>
            <a:spcAft>
              <a:spcPct val="20000"/>
            </a:spcAft>
            <a:buChar char="••"/>
          </a:pPr>
          <a:r>
            <a:rPr lang="ru-RU" sz="2100" b="1" kern="1200" dirty="0" err="1" smtClean="0">
              <a:latin typeface="Arial Narrow" panose="020B0606020202030204" pitchFamily="34" charset="0"/>
            </a:rPr>
            <a:t>Заңды</a:t>
          </a:r>
          <a:r>
            <a:rPr lang="ru-RU" sz="2100" b="1" kern="1200" dirty="0" smtClean="0">
              <a:latin typeface="Arial Narrow" panose="020B0606020202030204" pitchFamily="34" charset="0"/>
            </a:rPr>
            <a:t> </a:t>
          </a:r>
          <a:r>
            <a:rPr lang="ru-RU" sz="2100" b="1" kern="1200" dirty="0" err="1" smtClean="0">
              <a:latin typeface="Arial Narrow" panose="020B0606020202030204" pitchFamily="34" charset="0"/>
            </a:rPr>
            <a:t>тұлғалар</a:t>
          </a:r>
          <a:r>
            <a:rPr lang="ru-RU" sz="2100" b="1" kern="1200" dirty="0" smtClean="0">
              <a:latin typeface="Arial Narrow" panose="020B0606020202030204" pitchFamily="34" charset="0"/>
            </a:rPr>
            <a:t> </a:t>
          </a:r>
          <a:r>
            <a:rPr lang="ru-RU" sz="2100" b="1" kern="1200" dirty="0" err="1" smtClean="0">
              <a:latin typeface="Arial Narrow" panose="020B0606020202030204" pitchFamily="34" charset="0"/>
            </a:rPr>
            <a:t>бойынша</a:t>
          </a:r>
          <a:r>
            <a:rPr lang="ru-RU" sz="2100" b="1" kern="1200" dirty="0" smtClean="0">
              <a:latin typeface="Arial Narrow" panose="020B0606020202030204" pitchFamily="34" charset="0"/>
            </a:rPr>
            <a:t> </a:t>
          </a:r>
          <a:r>
            <a:rPr lang="ru-RU" sz="2100" b="1" kern="1200" dirty="0" err="1" smtClean="0">
              <a:latin typeface="Arial Narrow" panose="020B0606020202030204" pitchFamily="34" charset="0"/>
            </a:rPr>
            <a:t>ең</a:t>
          </a:r>
          <a:r>
            <a:rPr lang="ru-RU" sz="2100" b="1" kern="1200" dirty="0" smtClean="0">
              <a:latin typeface="Arial Narrow" panose="020B0606020202030204" pitchFamily="34" charset="0"/>
            </a:rPr>
            <a:t> </a:t>
          </a:r>
          <a:r>
            <a:rPr lang="ru-RU" sz="2100" b="1" kern="1200" dirty="0" err="1" smtClean="0">
              <a:latin typeface="Arial Narrow" panose="020B0606020202030204" pitchFamily="34" charset="0"/>
            </a:rPr>
            <a:t>төменгі</a:t>
          </a:r>
          <a:r>
            <a:rPr lang="ru-RU" sz="2100" b="1" kern="1200" dirty="0" smtClean="0">
              <a:latin typeface="Arial Narrow" panose="020B0606020202030204" pitchFamily="34" charset="0"/>
            </a:rPr>
            <a:t> сома:</a:t>
          </a:r>
          <a:endParaRPr lang="ru-RU" sz="2100" b="1" kern="1200" dirty="0">
            <a:latin typeface="Arial Narrow" panose="020B0606020202030204" pitchFamily="34" charset="0"/>
          </a:endParaRPr>
        </a:p>
        <a:p>
          <a:pPr marL="228600" lvl="1" indent="-228600" algn="l" defTabSz="933450">
            <a:lnSpc>
              <a:spcPct val="90000"/>
            </a:lnSpc>
            <a:spcBef>
              <a:spcPct val="0"/>
            </a:spcBef>
            <a:spcAft>
              <a:spcPct val="20000"/>
            </a:spcAft>
            <a:buChar char="••"/>
          </a:pPr>
          <a:r>
            <a:rPr lang="ru-RU" sz="2100" b="1" kern="1200" dirty="0" smtClean="0">
              <a:latin typeface="Arial Narrow" panose="020B0606020202030204" pitchFamily="34" charset="0"/>
            </a:rPr>
            <a:t>200 000 </a:t>
          </a:r>
          <a:r>
            <a:rPr lang="ru-RU" sz="2100" b="1" kern="1200" dirty="0" err="1" smtClean="0">
              <a:latin typeface="Arial Narrow" panose="020B0606020202030204" pitchFamily="34" charset="0"/>
            </a:rPr>
            <a:t>х</a:t>
          </a:r>
          <a:r>
            <a:rPr lang="ru-RU" sz="2100" b="1" kern="1200" dirty="0" smtClean="0">
              <a:latin typeface="Arial Narrow" panose="020B0606020202030204" pitchFamily="34" charset="0"/>
            </a:rPr>
            <a:t> 1 % = 2 000 тенге</a:t>
          </a:r>
          <a:r>
            <a:rPr lang="en-US" sz="2100" b="1" kern="1200" dirty="0" smtClean="0">
              <a:latin typeface="Arial Narrow" panose="020B0606020202030204" pitchFamily="34" charset="0"/>
            </a:rPr>
            <a:t> &lt; </a:t>
          </a:r>
          <a:r>
            <a:rPr lang="ru-RU" sz="2100" b="1" kern="1200" dirty="0" smtClean="0">
              <a:latin typeface="Arial Narrow" panose="020B0606020202030204" pitchFamily="34" charset="0"/>
            </a:rPr>
            <a:t>менее 1 МРП, поэтому сумма будет = 2 917 тенге (1МРП)</a:t>
          </a:r>
          <a:endParaRPr lang="ru-RU" sz="2100" b="1" kern="1200" dirty="0">
            <a:latin typeface="Arial Narrow" panose="020B0606020202030204" pitchFamily="34" charset="0"/>
          </a:endParaRPr>
        </a:p>
        <a:p>
          <a:pPr marL="228600" lvl="1" indent="-228600" algn="l" defTabSz="933450">
            <a:lnSpc>
              <a:spcPct val="90000"/>
            </a:lnSpc>
            <a:spcBef>
              <a:spcPct val="0"/>
            </a:spcBef>
            <a:spcAft>
              <a:spcPct val="20000"/>
            </a:spcAft>
            <a:buChar char="••"/>
          </a:pPr>
          <a:r>
            <a:rPr lang="ru-RU" sz="2100" b="1" kern="1200" dirty="0" smtClean="0">
              <a:latin typeface="Arial Narrow" panose="020B0606020202030204" pitchFamily="34" charset="0"/>
            </a:rPr>
            <a:t>2917+ 1459= 4376 тенге</a:t>
          </a:r>
          <a:endParaRPr lang="ru-RU" sz="2100" b="1" kern="1200" dirty="0">
            <a:latin typeface="Arial Narrow" panose="020B0606020202030204" pitchFamily="34" charset="0"/>
          </a:endParaRPr>
        </a:p>
        <a:p>
          <a:pPr marL="228600" lvl="1" indent="-228600" algn="l" defTabSz="933450">
            <a:lnSpc>
              <a:spcPct val="90000"/>
            </a:lnSpc>
            <a:spcBef>
              <a:spcPct val="0"/>
            </a:spcBef>
            <a:spcAft>
              <a:spcPct val="20000"/>
            </a:spcAft>
            <a:buChar char="••"/>
          </a:pPr>
          <a:r>
            <a:rPr lang="ru-RU" sz="2100" b="1" kern="1200" dirty="0" err="1" smtClean="0">
              <a:latin typeface="Arial Narrow" panose="020B0606020202030204" pitchFamily="34" charset="0"/>
            </a:rPr>
            <a:t>Заңды</a:t>
          </a:r>
          <a:r>
            <a:rPr lang="ru-RU" sz="2100" b="1" kern="1200" dirty="0" smtClean="0">
              <a:latin typeface="Arial Narrow" panose="020B0606020202030204" pitchFamily="34" charset="0"/>
            </a:rPr>
            <a:t> </a:t>
          </a:r>
          <a:r>
            <a:rPr lang="ru-RU" sz="2100" b="1" kern="1200" dirty="0" err="1" smtClean="0">
              <a:latin typeface="Arial Narrow" panose="020B0606020202030204" pitchFamily="34" charset="0"/>
            </a:rPr>
            <a:t>тұлғалар</a:t>
          </a:r>
          <a:r>
            <a:rPr lang="ru-RU" sz="2100" b="1" kern="1200" dirty="0" smtClean="0">
              <a:latin typeface="Arial Narrow" panose="020B0606020202030204" pitchFamily="34" charset="0"/>
            </a:rPr>
            <a:t> </a:t>
          </a:r>
          <a:r>
            <a:rPr lang="ru-RU" sz="2100" b="1" kern="1200" dirty="0" err="1" smtClean="0">
              <a:latin typeface="Arial Narrow" panose="020B0606020202030204" pitchFamily="34" charset="0"/>
            </a:rPr>
            <a:t>бойынша</a:t>
          </a:r>
          <a:r>
            <a:rPr lang="ru-RU" sz="2100" b="1" kern="1200" dirty="0" smtClean="0">
              <a:latin typeface="Arial Narrow" panose="020B0606020202030204" pitchFamily="34" charset="0"/>
            </a:rPr>
            <a:t> </a:t>
          </a:r>
          <a:r>
            <a:rPr lang="ru-RU" sz="2100" b="1" kern="1200" dirty="0" err="1" smtClean="0">
              <a:latin typeface="Arial Narrow" panose="020B0606020202030204" pitchFamily="34" charset="0"/>
            </a:rPr>
            <a:t>ең</a:t>
          </a:r>
          <a:r>
            <a:rPr lang="ru-RU" sz="2100" b="1" kern="1200" dirty="0" smtClean="0">
              <a:latin typeface="Arial Narrow" panose="020B0606020202030204" pitchFamily="34" charset="0"/>
            </a:rPr>
            <a:t> </a:t>
          </a:r>
          <a:r>
            <a:rPr lang="ru-RU" sz="2100" b="1" kern="1200" dirty="0" err="1" smtClean="0">
              <a:latin typeface="Arial Narrow" panose="020B0606020202030204" pitchFamily="34" charset="0"/>
            </a:rPr>
            <a:t>жоғары</a:t>
          </a:r>
          <a:r>
            <a:rPr lang="ru-RU" sz="2100" b="1" kern="1200" dirty="0" smtClean="0">
              <a:latin typeface="Arial Narrow" panose="020B0606020202030204" pitchFamily="34" charset="0"/>
            </a:rPr>
            <a:t> сома</a:t>
          </a:r>
          <a:endParaRPr lang="ru-RU" sz="2100" b="1" kern="1200" dirty="0">
            <a:latin typeface="Arial Narrow" panose="020B0606020202030204" pitchFamily="34" charset="0"/>
          </a:endParaRPr>
        </a:p>
        <a:p>
          <a:pPr marL="228600" lvl="1" indent="-228600" algn="l" defTabSz="889000">
            <a:lnSpc>
              <a:spcPct val="90000"/>
            </a:lnSpc>
            <a:spcBef>
              <a:spcPct val="0"/>
            </a:spcBef>
            <a:spcAft>
              <a:spcPct val="20000"/>
            </a:spcAft>
            <a:buChar char="••"/>
          </a:pPr>
          <a:r>
            <a:rPr lang="ru-RU" sz="2000" b="1" kern="1200" dirty="0" smtClean="0">
              <a:latin typeface="Arial Narrow" panose="020B0606020202030204" pitchFamily="34" charset="0"/>
            </a:rPr>
            <a:t>300 000 000 </a:t>
          </a:r>
          <a:r>
            <a:rPr lang="ru-RU" sz="2000" b="1" kern="1200" dirty="0" err="1" smtClean="0">
              <a:latin typeface="Arial Narrow" panose="020B0606020202030204" pitchFamily="34" charset="0"/>
            </a:rPr>
            <a:t>х</a:t>
          </a:r>
          <a:r>
            <a:rPr lang="en-US" sz="2000" b="1" kern="1200" dirty="0" smtClean="0">
              <a:latin typeface="Arial Narrow" panose="020B0606020202030204" pitchFamily="34" charset="0"/>
            </a:rPr>
            <a:t> </a:t>
          </a:r>
          <a:r>
            <a:rPr lang="ru-RU" sz="2000" b="1" kern="1200" dirty="0" smtClean="0">
              <a:latin typeface="Arial Narrow" panose="020B0606020202030204" pitchFamily="34" charset="0"/>
            </a:rPr>
            <a:t>1 % = 3 000 000 тенге </a:t>
          </a:r>
          <a:r>
            <a:rPr lang="en-US" sz="2000" b="1" kern="1200" dirty="0" smtClean="0">
              <a:latin typeface="Arial Narrow" panose="020B0606020202030204" pitchFamily="34" charset="0"/>
            </a:rPr>
            <a:t>&gt; </a:t>
          </a:r>
          <a:r>
            <a:rPr lang="ru-RU" sz="2000" b="1" kern="1200" dirty="0" smtClean="0">
              <a:latin typeface="Arial Narrow" panose="020B0606020202030204" pitchFamily="34" charset="0"/>
            </a:rPr>
            <a:t>более 100</a:t>
          </a:r>
          <a:r>
            <a:rPr lang="en-US" sz="2000" b="1" kern="1200" dirty="0" smtClean="0">
              <a:latin typeface="Arial Narrow" panose="020B0606020202030204" pitchFamily="34" charset="0"/>
            </a:rPr>
            <a:t> </a:t>
          </a:r>
          <a:r>
            <a:rPr lang="ru-RU" sz="2000" b="1" kern="1200" dirty="0" smtClean="0">
              <a:latin typeface="Arial Narrow" panose="020B0606020202030204" pitchFamily="34" charset="0"/>
            </a:rPr>
            <a:t>МРП, поэтому сумма будет = 291700 тенге       (10</a:t>
          </a:r>
          <a:r>
            <a:rPr lang="en-US" sz="2000" b="1" kern="1200" dirty="0" smtClean="0">
              <a:latin typeface="Arial Narrow" panose="020B0606020202030204" pitchFamily="34" charset="0"/>
            </a:rPr>
            <a:t>0</a:t>
          </a:r>
          <a:r>
            <a:rPr lang="ru-RU" sz="2000" b="1" kern="1200" dirty="0" smtClean="0">
              <a:latin typeface="Arial Narrow" panose="020B0606020202030204" pitchFamily="34" charset="0"/>
            </a:rPr>
            <a:t> МРП)</a:t>
          </a:r>
          <a:endParaRPr lang="ru-RU" sz="2000" b="1" kern="1200" dirty="0">
            <a:latin typeface="Arial Narrow" panose="020B0606020202030204" pitchFamily="34" charset="0"/>
          </a:endParaRPr>
        </a:p>
        <a:p>
          <a:pPr marL="228600" lvl="1" indent="-228600" algn="l" defTabSz="933450">
            <a:lnSpc>
              <a:spcPct val="90000"/>
            </a:lnSpc>
            <a:spcBef>
              <a:spcPct val="0"/>
            </a:spcBef>
            <a:spcAft>
              <a:spcPct val="20000"/>
            </a:spcAft>
            <a:buChar char="••"/>
          </a:pPr>
          <a:r>
            <a:rPr lang="ru-RU" sz="2100" b="1" kern="1200" dirty="0" smtClean="0">
              <a:latin typeface="Arial Narrow" panose="020B0606020202030204" pitchFamily="34" charset="0"/>
            </a:rPr>
            <a:t>291700</a:t>
          </a:r>
          <a:r>
            <a:rPr lang="en-US" sz="2100" b="1" kern="1200" dirty="0" smtClean="0">
              <a:latin typeface="Arial Narrow" panose="020B0606020202030204" pitchFamily="34" charset="0"/>
            </a:rPr>
            <a:t>+1</a:t>
          </a:r>
          <a:r>
            <a:rPr lang="ru-RU" sz="2100" b="1" kern="1200" dirty="0" smtClean="0">
              <a:latin typeface="Arial Narrow" panose="020B0606020202030204" pitchFamily="34" charset="0"/>
            </a:rPr>
            <a:t> 459</a:t>
          </a:r>
          <a:r>
            <a:rPr lang="en-US" sz="2100" b="1" kern="1200" dirty="0" smtClean="0">
              <a:latin typeface="Arial Narrow" panose="020B0606020202030204" pitchFamily="34" charset="0"/>
            </a:rPr>
            <a:t> =</a:t>
          </a:r>
          <a:r>
            <a:rPr lang="ru-RU" sz="2100" b="1" kern="1200" dirty="0" smtClean="0">
              <a:latin typeface="Arial Narrow" panose="020B0606020202030204" pitchFamily="34" charset="0"/>
            </a:rPr>
            <a:t> 293159 тенге</a:t>
          </a:r>
          <a:endParaRPr lang="ru-RU" sz="2100" b="1" kern="1200" dirty="0">
            <a:latin typeface="Arial Narrow" panose="020B0606020202030204" pitchFamily="34" charset="0"/>
          </a:endParaRPr>
        </a:p>
      </dsp:txBody>
      <dsp:txXfrm>
        <a:off x="0" y="2217630"/>
        <a:ext cx="10679316" cy="309672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30525" cy="4984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29050" y="0"/>
            <a:ext cx="2930525" cy="498475"/>
          </a:xfrm>
          <a:prstGeom prst="rect">
            <a:avLst/>
          </a:prstGeom>
        </p:spPr>
        <p:txBody>
          <a:bodyPr vert="horz" lIns="91440" tIns="45720" rIns="91440" bIns="45720" rtlCol="0"/>
          <a:lstStyle>
            <a:lvl1pPr algn="r">
              <a:defRPr sz="1200"/>
            </a:lvl1pPr>
          </a:lstStyle>
          <a:p>
            <a:fld id="{F54D6D83-496E-4139-A675-1847A2276AAD}" type="datetimeFigureOut">
              <a:rPr lang="ru-RU" smtClean="0"/>
              <a:pPr/>
              <a:t>12.02.2021</a:t>
            </a:fld>
            <a:endParaRPr lang="ru-RU"/>
          </a:p>
        </p:txBody>
      </p:sp>
      <p:sp>
        <p:nvSpPr>
          <p:cNvPr id="4" name="Образ слайда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6275" y="4784725"/>
            <a:ext cx="5408613" cy="3914775"/>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44038"/>
            <a:ext cx="2930525" cy="49847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29050" y="9444038"/>
            <a:ext cx="2930525" cy="498475"/>
          </a:xfrm>
          <a:prstGeom prst="rect">
            <a:avLst/>
          </a:prstGeom>
        </p:spPr>
        <p:txBody>
          <a:bodyPr vert="horz" lIns="91440" tIns="45720" rIns="91440" bIns="45720" rtlCol="0" anchor="b"/>
          <a:lstStyle>
            <a:lvl1pPr algn="r">
              <a:defRPr sz="1200"/>
            </a:lvl1pPr>
          </a:lstStyle>
          <a:p>
            <a:fld id="{41C81A9B-9844-4C7B-AE35-03A134D57D0D}" type="slidenum">
              <a:rPr lang="ru-RU" smtClean="0"/>
              <a:pPr/>
              <a:t>‹#›</a:t>
            </a:fld>
            <a:endParaRPr lang="ru-RU"/>
          </a:p>
        </p:txBody>
      </p:sp>
    </p:spTree>
    <p:extLst>
      <p:ext uri="{BB962C8B-B14F-4D97-AF65-F5344CB8AC3E}">
        <p14:creationId xmlns:p14="http://schemas.microsoft.com/office/powerpoint/2010/main" val="3444392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Заголовок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5019" y="4953000"/>
            <a:ext cx="12197020"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C391E64F-3163-498F-ADA8-4AE6E3F38D22}" type="datetime1">
              <a:rPr lang="ru-RU" smtClean="0"/>
              <a:pPr/>
              <a:t>12.02.2021</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4F65E0F3-FF11-402E-936B-2D1DC285A15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1481330"/>
            <a:ext cx="10972800" cy="4386071"/>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A815F58-C03E-48EC-A32B-5930F2554290}" type="datetime1">
              <a:rPr lang="ru-RU" smtClean="0"/>
              <a:pPr/>
              <a:t>12.02.2021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65E0F3-FF11-402E-936B-2D1DC285A15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25351" y="274641"/>
            <a:ext cx="2369960" cy="5592761"/>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41"/>
            <a:ext cx="8432800" cy="559276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B87B4D9-CF1E-4BB1-88CB-C532367EE3C6}" type="datetime1">
              <a:rPr lang="ru-RU" smtClean="0"/>
              <a:pPr/>
              <a:t>12.02.2021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65E0F3-FF11-402E-936B-2D1DC285A156}"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FFB763-FDC0-4131-ADF5-38353ECEA16A}" type="datetime1">
              <a:rPr lang="ru-RU" smtClean="0"/>
              <a:pPr/>
              <a:t>12.02.2021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531812" y="3244139"/>
            <a:ext cx="779767" cy="365125"/>
          </a:xfrm>
        </p:spPr>
        <p:txBody>
          <a:bodyPr/>
          <a:lstStyle/>
          <a:p>
            <a:fld id="{4F65E0F3-FF11-402E-936B-2D1DC285A156}" type="slidenum">
              <a:rPr lang="ru-RU" smtClean="0"/>
              <a:pPr/>
              <a:t>‹#›</a:t>
            </a:fld>
            <a:endParaRPr lang="ru-RU"/>
          </a:p>
        </p:txBody>
      </p:sp>
    </p:spTree>
    <p:extLst>
      <p:ext uri="{BB962C8B-B14F-4D97-AF65-F5344CB8AC3E}">
        <p14:creationId xmlns:p14="http://schemas.microsoft.com/office/powerpoint/2010/main" val="908959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41E73E8-F475-4D83-BF73-845C7FFC0A24}" type="datetime1">
              <a:rPr lang="ru-RU" smtClean="0"/>
              <a:pPr/>
              <a:t>12.02.2021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65E0F3-FF11-402E-936B-2D1DC285A156}" type="slidenum">
              <a:rPr lang="ru-RU" smtClean="0"/>
              <a:pPr/>
              <a:t>‹#›</a:t>
            </a:fld>
            <a:endParaRPr lang="ru-RU"/>
          </a:p>
        </p:txBody>
      </p:sp>
      <p:sp>
        <p:nvSpPr>
          <p:cNvPr id="7" name="Заголовок 6"/>
          <p:cNvSpPr>
            <a:spLocks noGrp="1"/>
          </p:cNvSpPr>
          <p:nvPr>
            <p:ph type="title"/>
          </p:nvPr>
        </p:nvSpPr>
        <p:spPr/>
        <p:txBody>
          <a:bodyPr rtlCol="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DBE29E71-A51F-4DF4-8343-F599B815C57D}" type="datetime1">
              <a:rPr lang="ru-RU" smtClean="0"/>
              <a:pPr/>
              <a:t>12.02.2021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65E0F3-FF11-402E-936B-2D1DC285A156}" type="slidenum">
              <a:rPr lang="ru-RU" smtClean="0"/>
              <a:pPr/>
              <a:t>‹#›</a:t>
            </a:fld>
            <a:endParaRPr lang="ru-RU"/>
          </a:p>
        </p:txBody>
      </p:sp>
      <p:sp>
        <p:nvSpPr>
          <p:cNvPr id="7" name="Нашивка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Нашивка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D9BC689-FB67-48DF-838E-A4D1C528BBDA}" type="datetime1">
              <a:rPr lang="ru-RU" smtClean="0"/>
              <a:pPr/>
              <a:t>12.02.2021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65E0F3-FF11-402E-936B-2D1DC285A156}" type="slidenum">
              <a:rPr lang="ru-RU" smtClean="0"/>
              <a:pPr/>
              <a:t>‹#›</a:t>
            </a:fld>
            <a:endParaRPr lang="ru-RU"/>
          </a:p>
        </p:txBody>
      </p:sp>
      <p:sp>
        <p:nvSpPr>
          <p:cNvPr id="8" name="Заголовок 7"/>
          <p:cNvSpPr>
            <a:spLocks noGrp="1"/>
          </p:cNvSpPr>
          <p:nvPr>
            <p:ph type="title"/>
          </p:nvPr>
        </p:nvSpPr>
        <p:spPr/>
        <p:txBody>
          <a:bodyPr rtlCol="0"/>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109728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E0B0D674-7F0C-42B0-A311-834EE0576069}" type="datetime1">
              <a:rPr lang="ru-RU" smtClean="0"/>
              <a:pPr/>
              <a:t>12.02.2021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F65E0F3-FF11-402E-936B-2D1DC285A156}"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159F57CE-FA94-42BC-B16A-94D3B3EA9C12}" type="datetime1">
              <a:rPr lang="ru-RU" smtClean="0"/>
              <a:pPr/>
              <a:t>12.02.2021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F65E0F3-FF11-402E-936B-2D1DC285A156}" type="slidenum">
              <a:rPr lang="ru-RU" smtClean="0"/>
              <a:pPr/>
              <a:t>‹#›</a:t>
            </a:fld>
            <a:endParaRPr lang="ru-RU"/>
          </a:p>
        </p:txBody>
      </p:sp>
      <p:sp>
        <p:nvSpPr>
          <p:cNvPr id="6" name="Заголовок 5"/>
          <p:cNvSpPr>
            <a:spLocks noGrp="1"/>
          </p:cNvSpPr>
          <p:nvPr>
            <p:ph type="title"/>
          </p:nvPr>
        </p:nvSpPr>
        <p:spPr/>
        <p:txBody>
          <a:bodyPr rtlCol="0"/>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BB3500C-83DD-4012-8FA5-0EDB6D0ED75F}" type="datetime1">
              <a:rPr lang="ru-RU" smtClean="0"/>
              <a:pPr/>
              <a:t>12.02.2021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F65E0F3-FF11-402E-936B-2D1DC285A15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8969376" y="6407944"/>
            <a:ext cx="2560320" cy="365760"/>
          </a:xfrm>
        </p:spPr>
        <p:txBody>
          <a:bodyPr/>
          <a:lstStyle/>
          <a:p>
            <a:fld id="{84EDD6B3-55D6-4A6F-B9FE-4D9A9F35CD78}" type="datetime1">
              <a:rPr lang="ru-RU" smtClean="0"/>
              <a:pPr/>
              <a:t>12.02.2021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65E0F3-FF11-402E-936B-2D1DC285A156}"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F4F13F1F-6698-4B53-8FCF-C5408D919E05}" type="datetime1">
              <a:rPr lang="ru-RU" smtClean="0"/>
              <a:pPr/>
              <a:t>12.02.2021</a:t>
            </a:fld>
            <a:endParaRPr lang="ru-RU"/>
          </a:p>
        </p:txBody>
      </p:sp>
      <p:sp>
        <p:nvSpPr>
          <p:cNvPr id="6" name="Нижний колонтитул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4F65E0F3-FF11-402E-936B-2D1DC285A156}" type="slidenum">
              <a:rPr lang="ru-RU" smtClean="0"/>
              <a:pPr/>
              <a:t>‹#›</a:t>
            </a:fld>
            <a:endParaRPr lang="ru-RU"/>
          </a:p>
        </p:txBody>
      </p:sp>
      <p:sp>
        <p:nvSpPr>
          <p:cNvPr id="2" name="Заголовок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ый треугольник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Прямая соединительная линия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Нашивка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олилиния 11"/>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оугольный треугольник 13"/>
          <p:cNvSpPr>
            <a:spLocks/>
          </p:cNvSpPr>
          <p:nvPr/>
        </p:nvSpPr>
        <p:spPr bwMode="auto">
          <a:xfrm>
            <a:off x="-8056" y="5791253"/>
            <a:ext cx="4536419"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Прямая соединительная линия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ru-RU" smtClean="0"/>
              <a:t>Образец заголовка</a:t>
            </a:r>
            <a:endParaRPr kumimoji="0" lang="en-US"/>
          </a:p>
        </p:txBody>
      </p:sp>
      <p:sp>
        <p:nvSpPr>
          <p:cNvPr id="30" name="Текст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1F0D8DBE-6020-417A-9585-C0C70B3D44D9}" type="datetime1">
              <a:rPr lang="ru-RU" smtClean="0"/>
              <a:pPr/>
              <a:t>12.02.2021</a:t>
            </a:fld>
            <a:endParaRPr lang="ru-RU"/>
          </a:p>
        </p:txBody>
      </p:sp>
      <p:sp>
        <p:nvSpPr>
          <p:cNvPr id="22" name="Нижний колонтитул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4F65E0F3-FF11-402E-936B-2D1DC285A15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adilet.zan.kz/kaz/docs/Z970000155_#z641" TargetMode="Externa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hyperlink" Target="https://adilet.zan.kz/kaz/docs/Z000000078_#z27"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adilet.zan.kz/kaz/docs/Z970000094_#z851"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6498" y="534390"/>
            <a:ext cx="11805501" cy="3538846"/>
          </a:xfrm>
        </p:spPr>
        <p:txBody>
          <a:bodyPr>
            <a:normAutofit fontScale="90000"/>
          </a:bodyPr>
          <a:lstStyle/>
          <a:p>
            <a:pPr algn="ctr"/>
            <a:r>
              <a:rPr lang="en-US" sz="4000" b="1" dirty="0">
                <a:solidFill>
                  <a:srgbClr val="FF0000"/>
                </a:solidFill>
                <a:latin typeface="Arial Narrow" panose="020B0606020202030204" pitchFamily="34" charset="0"/>
              </a:rPr>
              <a:t/>
            </a:r>
            <a:br>
              <a:rPr lang="en-US" sz="4000" b="1" dirty="0">
                <a:solidFill>
                  <a:srgbClr val="FF0000"/>
                </a:solidFill>
                <a:latin typeface="Arial Narrow" panose="020B0606020202030204" pitchFamily="34" charset="0"/>
              </a:rPr>
            </a:br>
            <a:r>
              <a:rPr lang="en-US" sz="4000" b="1" dirty="0">
                <a:solidFill>
                  <a:srgbClr val="FF0000"/>
                </a:solidFill>
                <a:latin typeface="Arial Narrow" panose="020B0606020202030204" pitchFamily="34" charset="0"/>
              </a:rPr>
              <a:t/>
            </a:r>
            <a:br>
              <a:rPr lang="en-US" sz="4000" b="1" dirty="0">
                <a:solidFill>
                  <a:srgbClr val="FF0000"/>
                </a:solidFill>
                <a:latin typeface="Arial Narrow" panose="020B0606020202030204" pitchFamily="34" charset="0"/>
              </a:rPr>
            </a:br>
            <a:r>
              <a:rPr lang="en-US" sz="4000" b="1" dirty="0">
                <a:solidFill>
                  <a:srgbClr val="FF0000"/>
                </a:solidFill>
                <a:latin typeface="Arial Narrow" panose="020B0606020202030204" pitchFamily="34" charset="0"/>
              </a:rPr>
              <a:t/>
            </a:r>
            <a:br>
              <a:rPr lang="en-US" sz="4000" b="1" dirty="0">
                <a:solidFill>
                  <a:srgbClr val="FF0000"/>
                </a:solidFill>
                <a:latin typeface="Arial Narrow" panose="020B0606020202030204" pitchFamily="34" charset="0"/>
              </a:rPr>
            </a:br>
            <a:r>
              <a:rPr lang="ru-RU" sz="4000" i="1" dirty="0" smtClean="0">
                <a:solidFill>
                  <a:srgbClr val="002060"/>
                </a:solidFill>
              </a:rPr>
              <a:t> </a:t>
            </a:r>
            <a:br>
              <a:rPr lang="ru-RU" sz="4000" i="1" dirty="0" smtClean="0">
                <a:solidFill>
                  <a:srgbClr val="002060"/>
                </a:solidFill>
              </a:rPr>
            </a:br>
            <a:r>
              <a:rPr lang="ru-RU" sz="4000" i="1" dirty="0" smtClean="0">
                <a:solidFill>
                  <a:srgbClr val="002060"/>
                </a:solidFill>
              </a:rPr>
              <a:t/>
            </a:r>
            <a:br>
              <a:rPr lang="ru-RU" sz="4000" i="1" dirty="0" smtClean="0">
                <a:solidFill>
                  <a:srgbClr val="002060"/>
                </a:solidFill>
              </a:rPr>
            </a:br>
            <a:r>
              <a:rPr lang="ru-RU" sz="4000" i="1" dirty="0" smtClean="0">
                <a:solidFill>
                  <a:srgbClr val="002060"/>
                </a:solidFill>
              </a:rPr>
              <a:t/>
            </a:r>
            <a:br>
              <a:rPr lang="ru-RU" sz="4000" i="1" dirty="0" smtClean="0">
                <a:solidFill>
                  <a:srgbClr val="002060"/>
                </a:solidFill>
              </a:rPr>
            </a:br>
            <a:r>
              <a:rPr lang="ru-RU" sz="4000" i="1" dirty="0" err="1" smtClean="0">
                <a:solidFill>
                  <a:srgbClr val="FF0000"/>
                </a:solidFill>
              </a:rPr>
              <a:t>Ат</a:t>
            </a:r>
            <a:r>
              <a:rPr lang="kk-KZ" sz="4000" i="1" dirty="0" smtClean="0">
                <a:solidFill>
                  <a:srgbClr val="FF0000"/>
                </a:solidFill>
              </a:rPr>
              <a:t>қарушылық  жазба жасау тәжірибиесі </a:t>
            </a:r>
            <a:r>
              <a:rPr lang="ru-RU" sz="4000" b="1" i="1" dirty="0" smtClean="0">
                <a:solidFill>
                  <a:srgbClr val="FF0000"/>
                </a:solidFill>
              </a:rPr>
              <a:t/>
            </a:r>
            <a:br>
              <a:rPr lang="ru-RU" sz="4000" b="1" i="1" dirty="0" smtClean="0">
                <a:solidFill>
                  <a:srgbClr val="FF0000"/>
                </a:solidFill>
              </a:rPr>
            </a:br>
            <a:r>
              <a:rPr lang="kk-KZ" sz="6600" dirty="0" smtClean="0"/>
              <a:t> </a:t>
            </a:r>
            <a:r>
              <a:rPr lang="ru-RU" sz="4000" dirty="0">
                <a:solidFill>
                  <a:srgbClr val="FF0000"/>
                </a:solidFill>
                <a:latin typeface="Arial Narrow" panose="020B0606020202030204" pitchFamily="34" charset="0"/>
              </a:rPr>
              <a:t/>
            </a:r>
            <a:br>
              <a:rPr lang="ru-RU" sz="4000" dirty="0">
                <a:solidFill>
                  <a:srgbClr val="FF0000"/>
                </a:solidFill>
                <a:latin typeface="Arial Narrow" panose="020B0606020202030204" pitchFamily="34" charset="0"/>
              </a:rPr>
            </a:br>
            <a:endParaRPr lang="ru-RU" sz="4000" dirty="0">
              <a:solidFill>
                <a:srgbClr val="FF0000"/>
              </a:solidFill>
              <a:latin typeface="Arial Narrow" panose="020B0606020202030204" pitchFamily="34" charset="0"/>
            </a:endParaRPr>
          </a:p>
        </p:txBody>
      </p:sp>
      <p:sp>
        <p:nvSpPr>
          <p:cNvPr id="3" name="Подзаголовок 2"/>
          <p:cNvSpPr>
            <a:spLocks noGrp="1"/>
          </p:cNvSpPr>
          <p:nvPr>
            <p:ph type="subTitle" idx="1"/>
          </p:nvPr>
        </p:nvSpPr>
        <p:spPr>
          <a:xfrm>
            <a:off x="391887" y="3443844"/>
            <a:ext cx="11413616" cy="3192627"/>
          </a:xfrm>
        </p:spPr>
        <p:txBody>
          <a:bodyPr>
            <a:normAutofit/>
          </a:bodyPr>
          <a:lstStyle/>
          <a:p>
            <a:r>
              <a:rPr lang="ru-RU" sz="2800" b="1" i="1" dirty="0" smtClean="0">
                <a:solidFill>
                  <a:srgbClr val="002060"/>
                </a:solidFill>
              </a:rPr>
              <a:t>Алматы</a:t>
            </a:r>
            <a:r>
              <a:rPr lang="ru-RU" sz="2800" b="1" i="1" dirty="0">
                <a:solidFill>
                  <a:srgbClr val="002060"/>
                </a:solidFill>
              </a:rPr>
              <a:t> </a:t>
            </a:r>
            <a:r>
              <a:rPr lang="ru-RU" sz="2800" b="1" i="1" dirty="0" smtClean="0">
                <a:solidFill>
                  <a:srgbClr val="002060"/>
                </a:solidFill>
              </a:rPr>
              <a:t> </a:t>
            </a:r>
            <a:r>
              <a:rPr lang="kk-KZ" sz="2800" b="1" i="1" dirty="0" smtClean="0">
                <a:solidFill>
                  <a:srgbClr val="002060"/>
                </a:solidFill>
              </a:rPr>
              <a:t>қаласының нотариусы</a:t>
            </a:r>
            <a:endParaRPr lang="ru-RU" sz="2800" b="1" i="1" dirty="0">
              <a:solidFill>
                <a:srgbClr val="002060"/>
              </a:solidFill>
            </a:endParaRPr>
          </a:p>
          <a:p>
            <a:r>
              <a:rPr lang="ru-RU" sz="2800" b="1" i="1" dirty="0" err="1">
                <a:solidFill>
                  <a:srgbClr val="FF0000"/>
                </a:solidFill>
              </a:rPr>
              <a:t>Гульшат</a:t>
            </a:r>
            <a:r>
              <a:rPr lang="ru-RU" sz="2800" b="1" i="1" dirty="0">
                <a:solidFill>
                  <a:srgbClr val="FF0000"/>
                </a:solidFill>
              </a:rPr>
              <a:t> </a:t>
            </a:r>
            <a:r>
              <a:rPr lang="ru-RU" sz="2800" b="1" i="1" dirty="0" err="1" smtClean="0">
                <a:solidFill>
                  <a:srgbClr val="FF0000"/>
                </a:solidFill>
              </a:rPr>
              <a:t>Такишева</a:t>
            </a:r>
            <a:endParaRPr lang="en-US" sz="2400" b="1" i="1" dirty="0">
              <a:solidFill>
                <a:srgbClr val="0070C0"/>
              </a:solidFill>
            </a:endParaRPr>
          </a:p>
          <a:p>
            <a:pPr algn="r"/>
            <a:endParaRPr lang="ru-RU" sz="2800" i="1" dirty="0"/>
          </a:p>
        </p:txBody>
      </p:sp>
      <p:sp>
        <p:nvSpPr>
          <p:cNvPr id="4" name="Номер слайда 3">
            <a:extLst>
              <a:ext uri="{FF2B5EF4-FFF2-40B4-BE49-F238E27FC236}">
                <a16:creationId xmlns:a16="http://schemas.microsoft.com/office/drawing/2014/main" id="{33FEEDD4-CD18-4D52-B09D-C729826FC6E7}"/>
              </a:ext>
            </a:extLst>
          </p:cNvPr>
          <p:cNvSpPr>
            <a:spLocks noGrp="1"/>
          </p:cNvSpPr>
          <p:nvPr>
            <p:ph type="sldNum" sz="quarter" idx="12"/>
          </p:nvPr>
        </p:nvSpPr>
        <p:spPr/>
        <p:txBody>
          <a:bodyPr/>
          <a:lstStyle/>
          <a:p>
            <a:fld id="{4F65E0F3-FF11-402E-936B-2D1DC285A156}" type="slidenum">
              <a:rPr lang="ru-RU" smtClean="0"/>
              <a:pPr/>
              <a:t>1</a:t>
            </a:fld>
            <a:endParaRPr lang="ru-RU"/>
          </a:p>
        </p:txBody>
      </p:sp>
    </p:spTree>
    <p:extLst>
      <p:ext uri="{BB962C8B-B14F-4D97-AF65-F5344CB8AC3E}">
        <p14:creationId xmlns:p14="http://schemas.microsoft.com/office/powerpoint/2010/main" val="469941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3139" y="1517715"/>
            <a:ext cx="11320366" cy="4967925"/>
          </a:xfrm>
        </p:spPr>
        <p:txBody>
          <a:bodyPr>
            <a:normAutofit/>
          </a:bodyPr>
          <a:lstStyle/>
          <a:p>
            <a:r>
              <a:rPr lang="ru-RU" sz="2800" b="1" dirty="0" err="1" smtClean="0"/>
              <a:t>Атқарушылық</a:t>
            </a:r>
            <a:r>
              <a:rPr lang="ru-RU" sz="2800" b="1" dirty="0" smtClean="0"/>
              <a:t> </a:t>
            </a:r>
            <a:r>
              <a:rPr lang="ru-RU" sz="2800" b="1" dirty="0" err="1" smtClean="0"/>
              <a:t>жазбаны</a:t>
            </a:r>
            <a:r>
              <a:rPr lang="ru-RU" sz="2800" b="1" dirty="0" smtClean="0"/>
              <a:t>:,</a:t>
            </a:r>
          </a:p>
          <a:p>
            <a:r>
              <a:rPr lang="ru-RU" sz="2800" dirty="0" smtClean="0"/>
              <a:t>     </a:t>
            </a:r>
            <a:r>
              <a:rPr lang="ru-RU" sz="2800" dirty="0" smtClean="0">
                <a:latin typeface="Times New Roman" pitchFamily="18" charset="0"/>
                <a:cs typeface="Times New Roman" pitchFamily="18" charset="0"/>
              </a:rPr>
              <a:t> егер </a:t>
            </a:r>
            <a:r>
              <a:rPr lang="ru-RU" sz="2800" dirty="0" err="1" smtClean="0">
                <a:latin typeface="Times New Roman" pitchFamily="18" charset="0"/>
                <a:cs typeface="Times New Roman" pitchFamily="18" charset="0"/>
              </a:rPr>
              <a:t>ұсынылған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құжаттар</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борышкердің</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өндіріп</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алушы</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алдындағы</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берешегінің</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даусыз</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екендігін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растаса</a:t>
            </a:r>
            <a:r>
              <a:rPr lang="ru-RU" sz="2800" dirty="0" smtClean="0">
                <a:latin typeface="Times New Roman" pitchFamily="18" charset="0"/>
                <a:cs typeface="Times New Roman" pitchFamily="18" charset="0"/>
              </a:rPr>
              <a:t>;</a:t>
            </a:r>
          </a:p>
          <a:p>
            <a:r>
              <a:rPr lang="ru-RU" sz="2800" dirty="0" smtClean="0">
                <a:latin typeface="Times New Roman" pitchFamily="18" charset="0"/>
                <a:cs typeface="Times New Roman" pitchFamily="18" charset="0"/>
              </a:rPr>
              <a:t>      егер </a:t>
            </a:r>
            <a:r>
              <a:rPr lang="ru-RU" sz="2800" dirty="0" err="1" smtClean="0">
                <a:latin typeface="Times New Roman" pitchFamily="18" charset="0"/>
                <a:cs typeface="Times New Roman" pitchFamily="18" charset="0"/>
              </a:rPr>
              <a:t>талап</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қоюға</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өтінішке</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құқық</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туындаған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күннен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бастап</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үш</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жылдан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аспаса</a:t>
            </a:r>
            <a:r>
              <a:rPr lang="ru-RU" sz="2800" dirty="0" smtClean="0">
                <a:latin typeface="Times New Roman" pitchFamily="18" charset="0"/>
                <a:cs typeface="Times New Roman" pitchFamily="18" charset="0"/>
              </a:rPr>
              <a:t>, нотариус </a:t>
            </a:r>
            <a:r>
              <a:rPr lang="ru-RU" sz="2800" dirty="0" err="1" smtClean="0">
                <a:latin typeface="Times New Roman" pitchFamily="18" charset="0"/>
                <a:cs typeface="Times New Roman" pitchFamily="18" charset="0"/>
              </a:rPr>
              <a:t>жасайды</a:t>
            </a:r>
            <a:r>
              <a:rPr lang="ru-RU" sz="2800" dirty="0" smtClean="0">
                <a:latin typeface="Times New Roman" pitchFamily="18" charset="0"/>
                <a:cs typeface="Times New Roman" pitchFamily="18" charset="0"/>
              </a:rPr>
              <a:t>.</a:t>
            </a:r>
          </a:p>
          <a:p>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Атқарушылық</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жазба</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берілетін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талап</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үшін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Қазақстан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Республикасының</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заңнамасында</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өзге</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ескіру</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мерзімі</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белгіленген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жағдайда</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атқарушылық</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жазба</a:t>
            </a:r>
            <a:r>
              <a:rPr lang="ru-RU" sz="2800" dirty="0" smtClean="0">
                <a:latin typeface="Times New Roman" pitchFamily="18" charset="0"/>
                <a:cs typeface="Times New Roman" pitchFamily="18" charset="0"/>
              </a:rPr>
              <a:t> осы </a:t>
            </a:r>
            <a:r>
              <a:rPr lang="ru-RU" sz="2800" dirty="0" err="1" smtClean="0">
                <a:latin typeface="Times New Roman" pitchFamily="18" charset="0"/>
                <a:cs typeface="Times New Roman" pitchFamily="18" charset="0"/>
              </a:rPr>
              <a:t>мерзім</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шегінде</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беріледі</a:t>
            </a:r>
            <a:r>
              <a:rPr lang="ru-RU" sz="2800" dirty="0" smtClean="0">
                <a:latin typeface="Times New Roman" pitchFamily="18" charset="0"/>
                <a:cs typeface="Times New Roman" pitchFamily="18" charset="0"/>
              </a:rPr>
              <a:t>.</a:t>
            </a:r>
          </a:p>
          <a:p>
            <a:r>
              <a:rPr lang="ru-RU" sz="2800" dirty="0" smtClean="0">
                <a:latin typeface="Times New Roman" pitchFamily="18" charset="0"/>
                <a:cs typeface="Times New Roman" pitchFamily="18" charset="0"/>
              </a:rPr>
              <a:t>     </a:t>
            </a:r>
          </a:p>
          <a:p>
            <a:pPr marL="0" indent="0">
              <a:buNone/>
            </a:pPr>
            <a:endParaRPr lang="ru-RU" dirty="0"/>
          </a:p>
        </p:txBody>
      </p:sp>
      <p:sp>
        <p:nvSpPr>
          <p:cNvPr id="4" name="Номер слайда 3">
            <a:extLst>
              <a:ext uri="{FF2B5EF4-FFF2-40B4-BE49-F238E27FC236}">
                <a16:creationId xmlns:a16="http://schemas.microsoft.com/office/drawing/2014/main" id="{93E966D7-DC8D-475B-8123-E09D9B67B921}"/>
              </a:ext>
            </a:extLst>
          </p:cNvPr>
          <p:cNvSpPr>
            <a:spLocks noGrp="1"/>
          </p:cNvSpPr>
          <p:nvPr>
            <p:ph type="sldNum" sz="quarter" idx="12"/>
          </p:nvPr>
        </p:nvSpPr>
        <p:spPr/>
        <p:txBody>
          <a:bodyPr/>
          <a:lstStyle/>
          <a:p>
            <a:fld id="{4F65E0F3-FF11-402E-936B-2D1DC285A156}" type="slidenum">
              <a:rPr lang="ru-RU" smtClean="0"/>
              <a:pPr/>
              <a:t>10</a:t>
            </a:fld>
            <a:endParaRPr lang="ru-RU"/>
          </a:p>
        </p:txBody>
      </p:sp>
      <p:sp>
        <p:nvSpPr>
          <p:cNvPr id="2" name="Заголовок 1"/>
          <p:cNvSpPr>
            <a:spLocks noGrp="1"/>
          </p:cNvSpPr>
          <p:nvPr>
            <p:ph type="title"/>
          </p:nvPr>
        </p:nvSpPr>
        <p:spPr>
          <a:xfrm>
            <a:off x="659876" y="273378"/>
            <a:ext cx="11340446" cy="1244338"/>
          </a:xfrm>
        </p:spPr>
        <p:txBody>
          <a:bodyPr>
            <a:normAutofit/>
          </a:bodyPr>
          <a:lstStyle/>
          <a:p>
            <a:r>
              <a:rPr lang="kk-KZ" sz="3200" dirty="0" smtClean="0">
                <a:solidFill>
                  <a:srgbClr val="FF0000"/>
                </a:solidFill>
              </a:rPr>
              <a:t>АТҚАРУШЫЛЫҚ ЖАЗБАНЫ ОРЫНДАУ ШАРТТАРЫ </a:t>
            </a:r>
            <a:r>
              <a:rPr lang="ru-RU" sz="3000" b="1" dirty="0" smtClean="0">
                <a:solidFill>
                  <a:srgbClr val="FF0000"/>
                </a:solidFill>
                <a:ea typeface="Arial Unicode MS" panose="020B0604020202020204" pitchFamily="34" charset="-128"/>
                <a:cs typeface="Arial Unicode MS" panose="020B0604020202020204" pitchFamily="34" charset="-128"/>
              </a:rPr>
              <a:t>:</a:t>
            </a:r>
            <a:endParaRPr lang="ru-RU" sz="3000" b="1" dirty="0">
              <a:solidFill>
                <a:srgbClr val="FF0000"/>
              </a:solidFill>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609271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Атқарушылық</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жазба</a:t>
            </a:r>
            <a:r>
              <a:rPr lang="ru-RU" sz="2800" dirty="0" smtClean="0">
                <a:latin typeface="Times New Roman" pitchFamily="18" charset="0"/>
                <a:cs typeface="Times New Roman" pitchFamily="18" charset="0"/>
              </a:rPr>
              <a:t>, егер </a:t>
            </a:r>
            <a:r>
              <a:rPr lang="ru-RU" sz="2800" dirty="0" err="1" smtClean="0">
                <a:latin typeface="Times New Roman" pitchFamily="18" charset="0"/>
                <a:cs typeface="Times New Roman" pitchFamily="18" charset="0"/>
              </a:rPr>
              <a:t>заңнамада</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өзге</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мерзімдер</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белгіленбесе</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ол</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жасалған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күннен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бастап</a:t>
            </a:r>
            <a:r>
              <a:rPr lang="ru-RU" sz="2800" dirty="0" smtClean="0">
                <a:latin typeface="Times New Roman" pitchFamily="18" charset="0"/>
                <a:cs typeface="Times New Roman" pitchFamily="18" charset="0"/>
              </a:rPr>
              <a:t> </a:t>
            </a:r>
            <a:r>
              <a:rPr lang="ru-RU" sz="2800" b="1" dirty="0" err="1" smtClean="0">
                <a:solidFill>
                  <a:srgbClr val="FF0000"/>
                </a:solidFill>
                <a:latin typeface="Times New Roman" pitchFamily="18" charset="0"/>
                <a:cs typeface="Times New Roman" pitchFamily="18" charset="0"/>
              </a:rPr>
              <a:t>үш</a:t>
            </a:r>
            <a:r>
              <a:rPr lang="ru-RU" sz="2800" b="1" dirty="0" smtClean="0">
                <a:solidFill>
                  <a:srgbClr val="FF0000"/>
                </a:solidFill>
                <a:latin typeface="Times New Roman" pitchFamily="18" charset="0"/>
                <a:cs typeface="Times New Roman" pitchFamily="18" charset="0"/>
              </a:rPr>
              <a:t> </a:t>
            </a:r>
            <a:r>
              <a:rPr lang="ru-RU" sz="2800" b="1" dirty="0" err="1" smtClean="0">
                <a:solidFill>
                  <a:srgbClr val="FF0000"/>
                </a:solidFill>
                <a:latin typeface="Times New Roman" pitchFamily="18" charset="0"/>
                <a:cs typeface="Times New Roman" pitchFamily="18" charset="0"/>
              </a:rPr>
              <a:t>жыл</a:t>
            </a:r>
            <a:r>
              <a:rPr lang="ru-RU" sz="2800" b="1" dirty="0" smtClean="0">
                <a:solidFill>
                  <a:srgbClr val="FF0000"/>
                </a:solidFill>
                <a:latin typeface="Times New Roman" pitchFamily="18" charset="0"/>
                <a:cs typeface="Times New Roman" pitchFamily="18" charset="0"/>
              </a:rPr>
              <a:t> </a:t>
            </a:r>
            <a:r>
              <a:rPr lang="ru-RU" sz="2800" b="1" dirty="0" err="1" smtClean="0">
                <a:solidFill>
                  <a:srgbClr val="FF0000"/>
                </a:solidFill>
                <a:latin typeface="Times New Roman" pitchFamily="18" charset="0"/>
                <a:cs typeface="Times New Roman" pitchFamily="18" charset="0"/>
              </a:rPr>
              <a:t>ішінде</a:t>
            </a:r>
            <a:r>
              <a:rPr lang="ru-RU" sz="2800" b="1" dirty="0" smtClean="0">
                <a:solidFill>
                  <a:srgbClr val="FF0000"/>
                </a:solidFill>
                <a:latin typeface="Times New Roman" pitchFamily="18" charset="0"/>
                <a:cs typeface="Times New Roman" pitchFamily="18" charset="0"/>
              </a:rPr>
              <a:t> </a:t>
            </a:r>
            <a:r>
              <a:rPr lang="ru-RU" sz="2800" b="1" dirty="0" err="1" smtClean="0">
                <a:solidFill>
                  <a:srgbClr val="FF0000"/>
                </a:solidFill>
                <a:latin typeface="Times New Roman" pitchFamily="18" charset="0"/>
                <a:cs typeface="Times New Roman" pitchFamily="18" charset="0"/>
              </a:rPr>
              <a:t>мәжбүрлеп</a:t>
            </a:r>
            <a:r>
              <a:rPr lang="ru-RU" sz="2800" b="1" dirty="0" smtClean="0">
                <a:solidFill>
                  <a:srgbClr val="FF0000"/>
                </a:solidFill>
                <a:latin typeface="Times New Roman" pitchFamily="18" charset="0"/>
                <a:cs typeface="Times New Roman" pitchFamily="18" charset="0"/>
              </a:rPr>
              <a:t> </a:t>
            </a:r>
            <a:r>
              <a:rPr lang="ru-RU" sz="2800" dirty="0" err="1" smtClean="0">
                <a:latin typeface="Times New Roman" pitchFamily="18" charset="0"/>
                <a:cs typeface="Times New Roman" pitchFamily="18" charset="0"/>
              </a:rPr>
              <a:t>орындатуға</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ұсынылады</a:t>
            </a:r>
            <a:r>
              <a:rPr lang="ru-RU" sz="2800" dirty="0" smtClean="0">
                <a:latin typeface="Times New Roman" pitchFamily="18" charset="0"/>
                <a:cs typeface="Times New Roman" pitchFamily="18" charset="0"/>
              </a:rPr>
              <a:t>. </a:t>
            </a:r>
          </a:p>
          <a:p>
            <a:r>
              <a:rPr lang="ru-RU" sz="2800" dirty="0" err="1" smtClean="0">
                <a:latin typeface="Times New Roman" pitchFamily="18" charset="0"/>
                <a:cs typeface="Times New Roman" pitchFamily="18" charset="0"/>
              </a:rPr>
              <a:t>Атқарушылық</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жазбаны</a:t>
            </a:r>
            <a:r>
              <a:rPr lang="ru-RU" sz="2800" dirty="0" smtClean="0">
                <a:latin typeface="Times New Roman" pitchFamily="18" charset="0"/>
                <a:cs typeface="Times New Roman" pitchFamily="18" charset="0"/>
              </a:rPr>
              <a:t> </a:t>
            </a:r>
            <a:r>
              <a:rPr lang="ru-RU" sz="2800" b="1" u="sng" dirty="0" err="1" smtClean="0">
                <a:latin typeface="Times New Roman" pitchFamily="18" charset="0"/>
                <a:cs typeface="Times New Roman" pitchFamily="18" charset="0"/>
              </a:rPr>
              <a:t>ұсыну</a:t>
            </a:r>
            <a:r>
              <a:rPr lang="ru-RU" sz="2800" b="1" u="sng" dirty="0" smtClean="0">
                <a:latin typeface="Times New Roman" pitchFamily="18" charset="0"/>
                <a:cs typeface="Times New Roman" pitchFamily="18" charset="0"/>
              </a:rPr>
              <a:t> </a:t>
            </a:r>
            <a:r>
              <a:rPr lang="ru-RU" sz="2800" b="1" u="sng" dirty="0" err="1" smtClean="0">
                <a:latin typeface="Times New Roman" pitchFamily="18" charset="0"/>
                <a:cs typeface="Times New Roman" pitchFamily="18" charset="0"/>
              </a:rPr>
              <a:t>үшін</a:t>
            </a:r>
            <a:r>
              <a:rPr lang="ru-RU" sz="2800" b="1" u="sng" dirty="0" smtClean="0">
                <a:latin typeface="Times New Roman" pitchFamily="18" charset="0"/>
                <a:cs typeface="Times New Roman" pitchFamily="18" charset="0"/>
              </a:rPr>
              <a:t> </a:t>
            </a:r>
            <a:r>
              <a:rPr lang="ru-RU" sz="2800" b="1" u="sng" dirty="0" err="1" smtClean="0">
                <a:latin typeface="Times New Roman" pitchFamily="18" charset="0"/>
                <a:cs typeface="Times New Roman" pitchFamily="18" charset="0"/>
              </a:rPr>
              <a:t>өткізіп</a:t>
            </a:r>
            <a:r>
              <a:rPr lang="ru-RU" sz="2800" b="1" u="sng" dirty="0" smtClean="0">
                <a:latin typeface="Times New Roman" pitchFamily="18" charset="0"/>
                <a:cs typeface="Times New Roman" pitchFamily="18" charset="0"/>
              </a:rPr>
              <a:t> </a:t>
            </a:r>
            <a:r>
              <a:rPr lang="ru-RU" sz="2800" b="1" u="sng" dirty="0" err="1" smtClean="0">
                <a:latin typeface="Times New Roman" pitchFamily="18" charset="0"/>
                <a:cs typeface="Times New Roman" pitchFamily="18" charset="0"/>
              </a:rPr>
              <a:t>алған</a:t>
            </a:r>
            <a:r>
              <a:rPr lang="ru-RU" sz="2800" b="1" u="sng" dirty="0" smtClean="0">
                <a:latin typeface="Times New Roman" pitchFamily="18" charset="0"/>
                <a:cs typeface="Times New Roman" pitchFamily="18" charset="0"/>
              </a:rPr>
              <a:t> </a:t>
            </a:r>
            <a:r>
              <a:rPr lang="ru-RU" sz="2800" b="1" u="sng" dirty="0" err="1" smtClean="0">
                <a:latin typeface="Times New Roman" pitchFamily="18" charset="0"/>
                <a:cs typeface="Times New Roman" pitchFamily="18" charset="0"/>
              </a:rPr>
              <a:t>мерзімді</a:t>
            </a:r>
            <a:r>
              <a:rPr lang="ru-RU" sz="2800" b="1" u="sng"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қалпына</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келтіру</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Қазақстан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Республикасының</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азаматтық</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процестік</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заңнамасына</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сәйкес</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жүргізіледі</a:t>
            </a:r>
            <a:r>
              <a:rPr lang="ru-RU" sz="2800" dirty="0" smtClean="0">
                <a:latin typeface="Times New Roman" pitchFamily="18" charset="0"/>
                <a:cs typeface="Times New Roman" pitchFamily="18" charset="0"/>
              </a:rPr>
              <a:t>.</a:t>
            </a:r>
            <a:endParaRPr lang="ru-RU" sz="2800" dirty="0"/>
          </a:p>
        </p:txBody>
      </p:sp>
      <p:sp>
        <p:nvSpPr>
          <p:cNvPr id="3" name="Номер слайда 2"/>
          <p:cNvSpPr>
            <a:spLocks noGrp="1"/>
          </p:cNvSpPr>
          <p:nvPr>
            <p:ph type="sldNum" sz="quarter" idx="12"/>
          </p:nvPr>
        </p:nvSpPr>
        <p:spPr/>
        <p:txBody>
          <a:bodyPr/>
          <a:lstStyle/>
          <a:p>
            <a:fld id="{4F65E0F3-FF11-402E-936B-2D1DC285A156}" type="slidenum">
              <a:rPr lang="ru-RU" smtClean="0"/>
              <a:pPr/>
              <a:t>11</a:t>
            </a:fld>
            <a:endParaRPr lang="ru-RU"/>
          </a:p>
        </p:txBody>
      </p:sp>
      <p:sp>
        <p:nvSpPr>
          <p:cNvPr id="4" name="Заголовок 3"/>
          <p:cNvSpPr>
            <a:spLocks noGrp="1"/>
          </p:cNvSpPr>
          <p:nvPr>
            <p:ph type="title"/>
          </p:nvPr>
        </p:nvSpPr>
        <p:spPr/>
        <p:txBody>
          <a:bodyPr/>
          <a:lstStyle/>
          <a:p>
            <a:pPr algn="r"/>
            <a:r>
              <a:rPr lang="kk-KZ" dirty="0" smtClean="0"/>
              <a:t>жалғасы</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lnSpcReduction="10000"/>
          </a:bodyPr>
          <a:lstStyle/>
          <a:p>
            <a:r>
              <a:rPr lang="ru-RU" dirty="0"/>
              <a:t>"</a:t>
            </a:r>
            <a:r>
              <a:rPr lang="ru-RU" dirty="0" err="1">
                <a:latin typeface="Times New Roman" panose="02020603050405020304" pitchFamily="18" charset="0"/>
                <a:cs typeface="Times New Roman" panose="02020603050405020304" pitchFamily="18" charset="0"/>
              </a:rPr>
              <a:t>Тұрғын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қатынастары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туралы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Қазақстан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Республикасы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Заңының</a:t>
            </a:r>
            <a:r>
              <a:rPr lang="ru-RU" dirty="0">
                <a:latin typeface="Times New Roman" panose="02020603050405020304" pitchFamily="18" charset="0"/>
                <a:cs typeface="Times New Roman" panose="02020603050405020304" pitchFamily="18" charset="0"/>
              </a:rPr>
              <a:t> 50-бабы 5-тармағына </a:t>
            </a:r>
            <a:r>
              <a:rPr lang="ru-RU" dirty="0" err="1">
                <a:latin typeface="Times New Roman" panose="02020603050405020304" pitchFamily="18" charset="0"/>
                <a:cs typeface="Times New Roman" panose="02020603050405020304" pitchFamily="18" charset="0"/>
              </a:rPr>
              <a:t>сәйкес</a:t>
            </a:r>
            <a:r>
              <a:rPr lang="ru-RU" dirty="0">
                <a:latin typeface="Times New Roman" panose="02020603050405020304" pitchFamily="18" charset="0"/>
                <a:cs typeface="Times New Roman" panose="02020603050405020304" pitchFamily="18" charset="0"/>
              </a:rPr>
              <a:t> кондоминиум </a:t>
            </a:r>
            <a:r>
              <a:rPr lang="ru-RU" dirty="0" err="1">
                <a:latin typeface="Times New Roman" panose="02020603050405020304" pitchFamily="18" charset="0"/>
                <a:cs typeface="Times New Roman" panose="02020603050405020304" pitchFamily="18" charset="0"/>
              </a:rPr>
              <a:t>объектісінің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ортақ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мүлкін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күтіп-ұстауға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арналған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жалпыға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міндетті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шығыстарға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Үй-жайлар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пәтерлер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меншік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иелерінің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берешегін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өтеу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жөніндегі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талаптарға</a:t>
            </a:r>
            <a:r>
              <a:rPr lang="ru-RU" dirty="0">
                <a:latin typeface="Times New Roman" panose="02020603050405020304" pitchFamily="18" charset="0"/>
                <a:cs typeface="Times New Roman" panose="02020603050405020304" pitchFamily="18" charset="0"/>
              </a:rPr>
              <a:t> </a:t>
            </a:r>
            <a:r>
              <a:rPr lang="ru-RU" dirty="0" err="1">
                <a:solidFill>
                  <a:srgbClr val="FF0000"/>
                </a:solidFill>
                <a:latin typeface="Times New Roman" panose="02020603050405020304" pitchFamily="18" charset="0"/>
                <a:cs typeface="Times New Roman" panose="02020603050405020304" pitchFamily="18" charset="0"/>
              </a:rPr>
              <a:t>талап</a:t>
            </a:r>
            <a:r>
              <a:rPr lang="ru-RU" dirty="0">
                <a:solidFill>
                  <a:srgbClr val="FF0000"/>
                </a:solidFill>
                <a:latin typeface="Times New Roman" panose="02020603050405020304" pitchFamily="18" charset="0"/>
                <a:cs typeface="Times New Roman" panose="02020603050405020304" pitchFamily="18" charset="0"/>
              </a:rPr>
              <a:t> </a:t>
            </a:r>
            <a:r>
              <a:rPr lang="ru-RU" dirty="0" err="1">
                <a:solidFill>
                  <a:srgbClr val="FF0000"/>
                </a:solidFill>
                <a:latin typeface="Times New Roman" panose="02020603050405020304" pitchFamily="18" charset="0"/>
                <a:cs typeface="Times New Roman" panose="02020603050405020304" pitchFamily="18" charset="0"/>
              </a:rPr>
              <a:t>қою</a:t>
            </a:r>
            <a:r>
              <a:rPr lang="ru-RU" dirty="0">
                <a:solidFill>
                  <a:srgbClr val="FF0000"/>
                </a:solidFill>
                <a:latin typeface="Times New Roman" panose="02020603050405020304" pitchFamily="18" charset="0"/>
                <a:cs typeface="Times New Roman" panose="02020603050405020304" pitchFamily="18" charset="0"/>
              </a:rPr>
              <a:t> </a:t>
            </a:r>
            <a:r>
              <a:rPr lang="ru-RU" dirty="0" err="1">
                <a:solidFill>
                  <a:srgbClr val="FF0000"/>
                </a:solidFill>
                <a:latin typeface="Times New Roman" panose="02020603050405020304" pitchFamily="18" charset="0"/>
                <a:cs typeface="Times New Roman" panose="02020603050405020304" pitchFamily="18" charset="0"/>
              </a:rPr>
              <a:t>мерзімі</a:t>
            </a:r>
            <a:r>
              <a:rPr lang="ru-RU" dirty="0">
                <a:solidFill>
                  <a:srgbClr val="FF0000"/>
                </a:solidFill>
                <a:latin typeface="Times New Roman" panose="02020603050405020304" pitchFamily="18" charset="0"/>
                <a:cs typeface="Times New Roman" panose="02020603050405020304" pitchFamily="18" charset="0"/>
              </a:rPr>
              <a:t> </a:t>
            </a:r>
            <a:r>
              <a:rPr lang="ru-RU" dirty="0" err="1">
                <a:solidFill>
                  <a:srgbClr val="FF0000"/>
                </a:solidFill>
                <a:latin typeface="Times New Roman" panose="02020603050405020304" pitchFamily="18" charset="0"/>
                <a:cs typeface="Times New Roman" panose="02020603050405020304" pitchFamily="18" charset="0"/>
              </a:rPr>
              <a:t>қолданылмайды</a:t>
            </a:r>
            <a:r>
              <a:rPr lang="ru-RU" dirty="0" smtClean="0">
                <a:latin typeface="Times New Roman" panose="02020603050405020304" pitchFamily="18" charset="0"/>
                <a:cs typeface="Times New Roman" panose="02020603050405020304" pitchFamily="18" charset="0"/>
              </a:rPr>
              <a:t>.</a:t>
            </a:r>
          </a:p>
          <a:p>
            <a:r>
              <a:rPr lang="ru-RU" i="1" dirty="0" smtClean="0"/>
              <a:t>2017 </a:t>
            </a:r>
            <a:r>
              <a:rPr lang="ru-RU" i="1" dirty="0" err="1"/>
              <a:t>жылғы</a:t>
            </a:r>
            <a:r>
              <a:rPr lang="ru-RU" i="1" dirty="0"/>
              <a:t> 01 </a:t>
            </a:r>
            <a:r>
              <a:rPr lang="ru-RU" i="1" dirty="0" err="1"/>
              <a:t>қазанға</a:t>
            </a:r>
            <a:r>
              <a:rPr lang="ru-RU" i="1" dirty="0"/>
              <a:t> </a:t>
            </a:r>
            <a:r>
              <a:rPr lang="ru-RU" i="1" dirty="0" err="1"/>
              <a:t>дейін</a:t>
            </a:r>
            <a:r>
              <a:rPr lang="ru-RU" i="1" dirty="0"/>
              <a:t> </a:t>
            </a:r>
            <a:r>
              <a:rPr lang="ru-RU" i="1" dirty="0" err="1"/>
              <a:t>жасалған</a:t>
            </a:r>
            <a:r>
              <a:rPr lang="ru-RU" i="1" dirty="0"/>
              <a:t> </a:t>
            </a:r>
            <a:r>
              <a:rPr lang="ru-RU" i="1" dirty="0" err="1"/>
              <a:t>банктік</a:t>
            </a:r>
            <a:r>
              <a:rPr lang="ru-RU" i="1" dirty="0"/>
              <a:t> </a:t>
            </a:r>
            <a:r>
              <a:rPr lang="ru-RU" i="1" dirty="0" err="1"/>
              <a:t>қарыз</a:t>
            </a:r>
            <a:r>
              <a:rPr lang="ru-RU" i="1" dirty="0"/>
              <a:t> </a:t>
            </a:r>
            <a:r>
              <a:rPr lang="ru-RU" i="1" dirty="0" err="1"/>
              <a:t>шарттары</a:t>
            </a:r>
            <a:r>
              <a:rPr lang="ru-RU" i="1" dirty="0"/>
              <a:t> </a:t>
            </a:r>
            <a:r>
              <a:rPr lang="ru-RU" i="1" dirty="0" err="1"/>
              <a:t>бойынша</a:t>
            </a:r>
            <a:r>
              <a:rPr lang="ru-RU" i="1" dirty="0"/>
              <a:t> </a:t>
            </a:r>
            <a:r>
              <a:rPr lang="ru-RU" b="1" i="1" dirty="0" err="1"/>
              <a:t>талап</a:t>
            </a:r>
            <a:r>
              <a:rPr lang="ru-RU" b="1" i="1" dirty="0"/>
              <a:t> </a:t>
            </a:r>
            <a:r>
              <a:rPr lang="ru-RU" b="1" i="1" dirty="0" err="1"/>
              <a:t>қою</a:t>
            </a:r>
            <a:r>
              <a:rPr lang="ru-RU" b="1" i="1" dirty="0"/>
              <a:t> </a:t>
            </a:r>
            <a:r>
              <a:rPr lang="ru-RU" b="1" i="1" dirty="0" err="1"/>
              <a:t>мерзімі</a:t>
            </a:r>
            <a:r>
              <a:rPr lang="ru-RU" b="1" i="1" dirty="0"/>
              <a:t> </a:t>
            </a:r>
            <a:r>
              <a:rPr lang="ru-RU" i="1" dirty="0" err="1"/>
              <a:t>қарастырылмаған</a:t>
            </a:r>
            <a:r>
              <a:rPr lang="ru-RU" i="1" dirty="0" smtClean="0"/>
              <a:t>.</a:t>
            </a:r>
          </a:p>
          <a:p>
            <a:r>
              <a:rPr lang="ru-RU" i="1" dirty="0" smtClean="0"/>
              <a:t>2017 </a:t>
            </a:r>
            <a:r>
              <a:rPr lang="ru-RU" i="1" dirty="0" err="1"/>
              <a:t>жылғы</a:t>
            </a:r>
            <a:r>
              <a:rPr lang="ru-RU" i="1" dirty="0"/>
              <a:t> 1 </a:t>
            </a:r>
            <a:r>
              <a:rPr lang="ru-RU" i="1" dirty="0" err="1"/>
              <a:t>қазаннан</a:t>
            </a:r>
            <a:r>
              <a:rPr lang="ru-RU" i="1" dirty="0"/>
              <a:t> </a:t>
            </a:r>
            <a:r>
              <a:rPr lang="ru-RU" i="1" dirty="0" err="1"/>
              <a:t>бастап</a:t>
            </a:r>
            <a:r>
              <a:rPr lang="ru-RU" i="1" dirty="0"/>
              <a:t> </a:t>
            </a:r>
            <a:r>
              <a:rPr lang="ru-RU" i="1" dirty="0" err="1"/>
              <a:t>жасалған</a:t>
            </a:r>
            <a:r>
              <a:rPr lang="ru-RU" i="1" dirty="0"/>
              <a:t> </a:t>
            </a:r>
            <a:r>
              <a:rPr lang="ru-RU" i="1" dirty="0" err="1"/>
              <a:t>банктік</a:t>
            </a:r>
            <a:r>
              <a:rPr lang="ru-RU" i="1" dirty="0"/>
              <a:t> </a:t>
            </a:r>
            <a:r>
              <a:rPr lang="ru-RU" i="1" dirty="0" err="1"/>
              <a:t>қарыз</a:t>
            </a:r>
            <a:r>
              <a:rPr lang="ru-RU" i="1" dirty="0"/>
              <a:t> </a:t>
            </a:r>
            <a:r>
              <a:rPr lang="ru-RU" i="1" dirty="0" err="1"/>
              <a:t>шарттары</a:t>
            </a:r>
            <a:r>
              <a:rPr lang="ru-RU" i="1" dirty="0"/>
              <a:t> </a:t>
            </a:r>
            <a:r>
              <a:rPr lang="ru-RU" i="1" dirty="0" err="1"/>
              <a:t>бойынша</a:t>
            </a:r>
            <a:r>
              <a:rPr lang="ru-RU" i="1" dirty="0"/>
              <a:t> </a:t>
            </a:r>
            <a:r>
              <a:rPr lang="ru-RU" i="1" dirty="0" err="1"/>
              <a:t>талап</a:t>
            </a:r>
            <a:r>
              <a:rPr lang="ru-RU" i="1" dirty="0"/>
              <a:t> </a:t>
            </a:r>
            <a:r>
              <a:rPr lang="ru-RU" i="1" dirty="0" err="1"/>
              <a:t>қою</a:t>
            </a:r>
            <a:r>
              <a:rPr lang="ru-RU" i="1" dirty="0"/>
              <a:t> </a:t>
            </a:r>
            <a:r>
              <a:rPr lang="ru-RU" i="1" dirty="0" err="1"/>
              <a:t>мерзімі</a:t>
            </a:r>
            <a:r>
              <a:rPr lang="ru-RU" i="1" dirty="0"/>
              <a:t> </a:t>
            </a:r>
            <a:r>
              <a:rPr lang="ru-RU" i="1" dirty="0">
                <a:solidFill>
                  <a:srgbClr val="FF0000"/>
                </a:solidFill>
              </a:rPr>
              <a:t>5 </a:t>
            </a:r>
            <a:r>
              <a:rPr lang="ru-RU" i="1" dirty="0" err="1">
                <a:solidFill>
                  <a:srgbClr val="FF0000"/>
                </a:solidFill>
              </a:rPr>
              <a:t>жылды</a:t>
            </a:r>
            <a:r>
              <a:rPr lang="ru-RU" i="1" dirty="0">
                <a:solidFill>
                  <a:srgbClr val="FF0000"/>
                </a:solidFill>
              </a:rPr>
              <a:t> </a:t>
            </a:r>
            <a:r>
              <a:rPr lang="ru-RU" i="1" dirty="0" err="1">
                <a:solidFill>
                  <a:srgbClr val="FF0000"/>
                </a:solidFill>
              </a:rPr>
              <a:t>құрайды</a:t>
            </a:r>
            <a:r>
              <a:rPr lang="ru-RU" i="1" dirty="0" smtClean="0"/>
              <a:t>.</a:t>
            </a:r>
          </a:p>
          <a:p>
            <a:r>
              <a:rPr lang="ru-RU" i="1" dirty="0" err="1" smtClean="0"/>
              <a:t>Микроқаржы</a:t>
            </a:r>
            <a:r>
              <a:rPr lang="ru-RU" i="1" dirty="0" smtClean="0"/>
              <a:t> </a:t>
            </a:r>
            <a:r>
              <a:rPr lang="ru-RU" i="1" dirty="0" err="1"/>
              <a:t>ұйымдарының</a:t>
            </a:r>
            <a:r>
              <a:rPr lang="ru-RU" i="1" dirty="0"/>
              <a:t> </a:t>
            </a:r>
            <a:r>
              <a:rPr lang="ru-RU" i="1" dirty="0" err="1"/>
              <a:t>талаптары</a:t>
            </a:r>
            <a:r>
              <a:rPr lang="ru-RU" i="1" dirty="0"/>
              <a:t> </a:t>
            </a:r>
            <a:r>
              <a:rPr lang="ru-RU" i="1" dirty="0" err="1"/>
              <a:t>бойынша</a:t>
            </a:r>
            <a:r>
              <a:rPr lang="ru-RU" i="1" dirty="0"/>
              <a:t> </a:t>
            </a:r>
            <a:r>
              <a:rPr lang="ru-RU" i="1" dirty="0" err="1"/>
              <a:t>талап</a:t>
            </a:r>
            <a:r>
              <a:rPr lang="ru-RU" i="1" dirty="0"/>
              <a:t> </a:t>
            </a:r>
            <a:r>
              <a:rPr lang="ru-RU" i="1" dirty="0" err="1"/>
              <a:t>қою</a:t>
            </a:r>
            <a:r>
              <a:rPr lang="ru-RU" i="1" dirty="0"/>
              <a:t> </a:t>
            </a:r>
            <a:r>
              <a:rPr lang="ru-RU" i="1" dirty="0" err="1"/>
              <a:t>мерзімі</a:t>
            </a:r>
            <a:r>
              <a:rPr lang="ru-RU" i="1" dirty="0"/>
              <a:t> 5 </a:t>
            </a:r>
            <a:r>
              <a:rPr lang="ru-RU" i="1" dirty="0" err="1"/>
              <a:t>жылды</a:t>
            </a:r>
            <a:r>
              <a:rPr lang="ru-RU" i="1" dirty="0"/>
              <a:t> </a:t>
            </a:r>
            <a:r>
              <a:rPr lang="ru-RU" i="1" dirty="0" err="1"/>
              <a:t>құрайды</a:t>
            </a:r>
            <a:r>
              <a:rPr lang="ru-RU" i="1" dirty="0"/>
              <a:t>.</a:t>
            </a:r>
            <a:endParaRPr lang="ru-RU" dirty="0"/>
          </a:p>
        </p:txBody>
      </p:sp>
      <p:sp>
        <p:nvSpPr>
          <p:cNvPr id="4" name="Номер слайда 3"/>
          <p:cNvSpPr>
            <a:spLocks noGrp="1"/>
          </p:cNvSpPr>
          <p:nvPr>
            <p:ph type="sldNum" sz="quarter" idx="12"/>
          </p:nvPr>
        </p:nvSpPr>
        <p:spPr/>
        <p:txBody>
          <a:bodyPr/>
          <a:lstStyle/>
          <a:p>
            <a:fld id="{4F65E0F3-FF11-402E-936B-2D1DC285A156}" type="slidenum">
              <a:rPr lang="ru-RU" smtClean="0"/>
              <a:pPr/>
              <a:t>12</a:t>
            </a:fld>
            <a:endParaRPr lang="ru-RU"/>
          </a:p>
        </p:txBody>
      </p:sp>
      <p:sp>
        <p:nvSpPr>
          <p:cNvPr id="2" name="Заголовок 1"/>
          <p:cNvSpPr>
            <a:spLocks noGrp="1"/>
          </p:cNvSpPr>
          <p:nvPr>
            <p:ph type="title"/>
          </p:nvPr>
        </p:nvSpPr>
        <p:spPr/>
        <p:txBody>
          <a:bodyPr>
            <a:noAutofit/>
          </a:bodyPr>
          <a:lstStyle/>
          <a:p>
            <a:r>
              <a:rPr lang="ru-RU" sz="3600" dirty="0" smtClean="0">
                <a:solidFill>
                  <a:srgbClr val="FF0000"/>
                </a:solidFill>
              </a:rPr>
              <a:t>ТАЛАПТАРДЫҢ ЖЕКЕЛЕГЕН САНАТТАРЫ БОЙЫНША ТАЛАП ҚОЮ МЕРЗІМДЕРІ</a:t>
            </a:r>
            <a:endParaRPr lang="ru-RU" sz="3600" b="1" dirty="0">
              <a:solidFill>
                <a:srgbClr val="FF0000"/>
              </a:solidFill>
            </a:endParaRPr>
          </a:p>
        </p:txBody>
      </p:sp>
    </p:spTree>
    <p:extLst>
      <p:ext uri="{BB962C8B-B14F-4D97-AF65-F5344CB8AC3E}">
        <p14:creationId xmlns:p14="http://schemas.microsoft.com/office/powerpoint/2010/main" val="1179014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1122218"/>
            <a:ext cx="10972800" cy="5735781"/>
          </a:xfrm>
        </p:spPr>
        <p:txBody>
          <a:bodyPr>
            <a:normAutofit/>
          </a:bodyPr>
          <a:lstStyle/>
          <a:p>
            <a:r>
              <a:rPr lang="ru-RU" dirty="0" err="1">
                <a:latin typeface="Times New Roman" panose="02020603050405020304" pitchFamily="18" charset="0"/>
                <a:cs typeface="Times New Roman" panose="02020603050405020304" pitchFamily="18" charset="0"/>
              </a:rPr>
              <a:t>Қазақстан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Республикасы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Еңбек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кодексінің</a:t>
            </a:r>
            <a:r>
              <a:rPr lang="ru-RU" dirty="0">
                <a:latin typeface="Times New Roman" panose="02020603050405020304" pitchFamily="18" charset="0"/>
                <a:cs typeface="Times New Roman" panose="02020603050405020304" pitchFamily="18" charset="0"/>
              </a:rPr>
              <a:t> 160-бабының 2) </a:t>
            </a:r>
            <a:r>
              <a:rPr lang="ru-RU" dirty="0" err="1">
                <a:latin typeface="Times New Roman" panose="02020603050405020304" pitchFamily="18" charset="0"/>
                <a:cs typeface="Times New Roman" panose="02020603050405020304" pitchFamily="18" charset="0"/>
              </a:rPr>
              <a:t>тармағына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сәйкес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келісу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комиссиясына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сотқа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жалақы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бойынша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берешекті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өндіріп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жөніндегі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жеке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еңбек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дауларын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қарау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бойынша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жүгіну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үшін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қызметкер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құқығының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бұзылғаны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туралы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білген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білуге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тиіс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күннен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бастап</a:t>
            </a:r>
            <a:r>
              <a:rPr lang="ru-RU"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бір</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жыл</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белгіленген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Осыған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байланысты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мұндай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даулар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бойынша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талап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мерзімі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жылды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құрайды</a:t>
            </a:r>
            <a:r>
              <a:rPr lang="ru-RU" dirty="0" smtClean="0">
                <a:latin typeface="Times New Roman" panose="02020603050405020304" pitchFamily="18" charset="0"/>
                <a:cs typeface="Times New Roman" panose="02020603050405020304" pitchFamily="18" charset="0"/>
              </a:rPr>
              <a:t>.</a:t>
            </a:r>
          </a:p>
          <a:p>
            <a:r>
              <a:rPr lang="ru-RU" dirty="0" err="1">
                <a:latin typeface="Times New Roman" panose="02020603050405020304" pitchFamily="18" charset="0"/>
                <a:cs typeface="Times New Roman" panose="02020603050405020304" pitchFamily="18" charset="0"/>
              </a:rPr>
              <a:t>Тиісінше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қызметкерге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есептелген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бірақ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төленбеген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жалақы</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өзге</a:t>
            </a:r>
            <a:r>
              <a:rPr lang="ru-RU" dirty="0">
                <a:latin typeface="Times New Roman" panose="02020603050405020304" pitchFamily="18" charset="0"/>
                <a:cs typeface="Times New Roman" panose="02020603050405020304" pitchFamily="18" charset="0"/>
              </a:rPr>
              <a:t> де </a:t>
            </a:r>
            <a:r>
              <a:rPr lang="ru-RU" dirty="0" err="1">
                <a:latin typeface="Times New Roman" panose="02020603050405020304" pitchFamily="18" charset="0"/>
                <a:cs typeface="Times New Roman" panose="02020603050405020304" pitchFamily="18" charset="0"/>
              </a:rPr>
              <a:t>төлемдерді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өндіріп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туралы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талап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бойынша</a:t>
            </a:r>
            <a:r>
              <a:rPr lang="ru-RU" dirty="0">
                <a:latin typeface="Times New Roman" panose="02020603050405020304" pitchFamily="18" charset="0"/>
                <a:cs typeface="Times New Roman" panose="02020603050405020304" pitchFamily="18" charset="0"/>
              </a:rPr>
              <a:t> нотариус </a:t>
            </a:r>
            <a:r>
              <a:rPr lang="ru-RU" dirty="0" err="1">
                <a:latin typeface="Times New Roman" panose="02020603050405020304" pitchFamily="18" charset="0"/>
                <a:cs typeface="Times New Roman" panose="02020603050405020304" pitchFamily="18" charset="0"/>
              </a:rPr>
              <a:t>қызметкер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құқығының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бұзылғаны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туралы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білген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білуге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тиіс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күннен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бастап</a:t>
            </a:r>
            <a:r>
              <a:rPr lang="ru-RU" dirty="0">
                <a:latin typeface="Times New Roman" panose="02020603050405020304" pitchFamily="18" charset="0"/>
                <a:cs typeface="Times New Roman" panose="02020603050405020304" pitchFamily="18" charset="0"/>
              </a:rPr>
              <a:t> </a:t>
            </a:r>
            <a:r>
              <a:rPr lang="ru-RU" b="1" u="sng" dirty="0" err="1">
                <a:latin typeface="Times New Roman" panose="02020603050405020304" pitchFamily="18" charset="0"/>
                <a:cs typeface="Times New Roman" panose="02020603050405020304" pitchFamily="18" charset="0"/>
              </a:rPr>
              <a:t>бір</a:t>
            </a:r>
            <a:r>
              <a:rPr lang="ru-RU" b="1" u="sng" dirty="0">
                <a:latin typeface="Times New Roman" panose="02020603050405020304" pitchFamily="18" charset="0"/>
                <a:cs typeface="Times New Roman" panose="02020603050405020304" pitchFamily="18" charset="0"/>
              </a:rPr>
              <a:t> </a:t>
            </a:r>
            <a:r>
              <a:rPr lang="ru-RU" b="1" u="sng" dirty="0" err="1">
                <a:latin typeface="Times New Roman" panose="02020603050405020304" pitchFamily="18" charset="0"/>
                <a:cs typeface="Times New Roman" panose="02020603050405020304" pitchFamily="18" charset="0"/>
              </a:rPr>
              <a:t>жыл</a:t>
            </a:r>
            <a:r>
              <a:rPr lang="ru-RU" b="1" u="sng" dirty="0">
                <a:latin typeface="Times New Roman" panose="02020603050405020304" pitchFamily="18" charset="0"/>
                <a:cs typeface="Times New Roman" panose="02020603050405020304" pitchFamily="18" charset="0"/>
              </a:rPr>
              <a:t> </a:t>
            </a:r>
            <a:r>
              <a:rPr lang="ru-RU" b="1" u="sng" dirty="0" err="1">
                <a:latin typeface="Times New Roman" panose="02020603050405020304" pitchFamily="18" charset="0"/>
                <a:cs typeface="Times New Roman" panose="02020603050405020304" pitchFamily="18" charset="0"/>
              </a:rPr>
              <a:t>ішінде</a:t>
            </a:r>
            <a:r>
              <a:rPr lang="ru-RU" b="1" u="sng" dirty="0">
                <a:latin typeface="Times New Roman" panose="02020603050405020304" pitchFamily="18" charset="0"/>
                <a:cs typeface="Times New Roman" panose="02020603050405020304" pitchFamily="18" charset="0"/>
              </a:rPr>
              <a:t> </a:t>
            </a:r>
            <a:r>
              <a:rPr lang="ru-RU" b="1" u="sng" dirty="0" err="1">
                <a:latin typeface="Times New Roman" panose="02020603050405020304" pitchFamily="18" charset="0"/>
                <a:cs typeface="Times New Roman" panose="02020603050405020304" pitchFamily="18" charset="0"/>
              </a:rPr>
              <a:t>атқарушылық</a:t>
            </a:r>
            <a:r>
              <a:rPr lang="ru-RU" b="1" u="sng" dirty="0">
                <a:latin typeface="Times New Roman" panose="02020603050405020304" pitchFamily="18" charset="0"/>
                <a:cs typeface="Times New Roman" panose="02020603050405020304" pitchFamily="18" charset="0"/>
              </a:rPr>
              <a:t> </a:t>
            </a:r>
            <a:r>
              <a:rPr lang="ru-RU" b="1" u="sng" dirty="0" err="1">
                <a:latin typeface="Times New Roman" panose="02020603050405020304" pitchFamily="18" charset="0"/>
                <a:cs typeface="Times New Roman" panose="02020603050405020304" pitchFamily="18" charset="0"/>
              </a:rPr>
              <a:t>жазба</a:t>
            </a:r>
            <a:r>
              <a:rPr lang="ru-RU" b="1" u="sng" dirty="0">
                <a:latin typeface="Times New Roman" panose="02020603050405020304" pitchFamily="18" charset="0"/>
                <a:cs typeface="Times New Roman" panose="02020603050405020304" pitchFamily="18" charset="0"/>
              </a:rPr>
              <a:t> </a:t>
            </a:r>
            <a:r>
              <a:rPr lang="ru-RU" b="1" u="sng" dirty="0" err="1">
                <a:latin typeface="Times New Roman" panose="02020603050405020304" pitchFamily="18" charset="0"/>
                <a:cs typeface="Times New Roman" panose="02020603050405020304" pitchFamily="18" charset="0"/>
              </a:rPr>
              <a:t>жасайды</a:t>
            </a:r>
            <a:endParaRPr lang="ru-RU" b="1" u="sng"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4F65E0F3-FF11-402E-936B-2D1DC285A156}" type="slidenum">
              <a:rPr lang="ru-RU" smtClean="0"/>
              <a:pPr/>
              <a:t>13</a:t>
            </a:fld>
            <a:endParaRPr lang="ru-RU"/>
          </a:p>
        </p:txBody>
      </p:sp>
      <p:sp>
        <p:nvSpPr>
          <p:cNvPr id="2" name="Заголовок 1"/>
          <p:cNvSpPr>
            <a:spLocks noGrp="1"/>
          </p:cNvSpPr>
          <p:nvPr>
            <p:ph type="title"/>
          </p:nvPr>
        </p:nvSpPr>
        <p:spPr/>
        <p:txBody>
          <a:bodyPr/>
          <a:lstStyle/>
          <a:p>
            <a:r>
              <a:rPr lang="ru-RU" b="1" dirty="0" err="1" smtClean="0">
                <a:solidFill>
                  <a:srgbClr val="FF0000"/>
                </a:solidFill>
              </a:rPr>
              <a:t>Талап</a:t>
            </a:r>
            <a:r>
              <a:rPr lang="ru-RU" b="1" dirty="0" smtClean="0">
                <a:solidFill>
                  <a:srgbClr val="FF0000"/>
                </a:solidFill>
              </a:rPr>
              <a:t> </a:t>
            </a:r>
            <a:r>
              <a:rPr lang="ru-RU" b="1" dirty="0" err="1" smtClean="0">
                <a:solidFill>
                  <a:srgbClr val="FF0000"/>
                </a:solidFill>
              </a:rPr>
              <a:t>қою</a:t>
            </a:r>
            <a:r>
              <a:rPr lang="ru-RU" b="1" dirty="0" smtClean="0">
                <a:solidFill>
                  <a:srgbClr val="FF0000"/>
                </a:solidFill>
              </a:rPr>
              <a:t> </a:t>
            </a:r>
            <a:r>
              <a:rPr lang="ru-RU" b="1" dirty="0" err="1" smtClean="0">
                <a:solidFill>
                  <a:srgbClr val="FF0000"/>
                </a:solidFill>
              </a:rPr>
              <a:t>мерзімі</a:t>
            </a:r>
            <a:endParaRPr lang="ru-RU" b="1" dirty="0">
              <a:solidFill>
                <a:srgbClr val="FF0000"/>
              </a:solidFill>
            </a:endParaRPr>
          </a:p>
        </p:txBody>
      </p:sp>
    </p:spTree>
    <p:extLst>
      <p:ext uri="{BB962C8B-B14F-4D97-AF65-F5344CB8AC3E}">
        <p14:creationId xmlns:p14="http://schemas.microsoft.com/office/powerpoint/2010/main" val="3831807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99241" y="1583140"/>
            <a:ext cx="10979399" cy="5061499"/>
          </a:xfrm>
        </p:spPr>
        <p:txBody>
          <a:bodyPr>
            <a:normAutofit fontScale="85000" lnSpcReduction="20000"/>
          </a:bodyPr>
          <a:lstStyle/>
          <a:p>
            <a:pPr fontAlgn="base"/>
            <a:r>
              <a:rPr lang="ru-RU" dirty="0"/>
              <a:t>    1) нотариат </a:t>
            </a:r>
            <a:r>
              <a:rPr lang="ru-RU" dirty="0" err="1"/>
              <a:t>куәландырған</a:t>
            </a:r>
            <a:r>
              <a:rPr lang="ru-RU" dirty="0"/>
              <a:t> </a:t>
            </a:r>
            <a:r>
              <a:rPr lang="ru-RU" dirty="0" err="1"/>
              <a:t>мәмілеге</a:t>
            </a:r>
            <a:r>
              <a:rPr lang="ru-RU" dirty="0"/>
              <a:t> </a:t>
            </a:r>
            <a:r>
              <a:rPr lang="ru-RU" dirty="0" err="1"/>
              <a:t>негізделген</a:t>
            </a:r>
            <a:r>
              <a:rPr lang="ru-RU" dirty="0"/>
              <a:t> </a:t>
            </a:r>
            <a:r>
              <a:rPr lang="ru-RU" dirty="0" err="1"/>
              <a:t>міндеттемені</a:t>
            </a:r>
            <a:r>
              <a:rPr lang="ru-RU" dirty="0"/>
              <a:t> </a:t>
            </a:r>
            <a:r>
              <a:rPr lang="ru-RU" dirty="0" err="1"/>
              <a:t>орындау</a:t>
            </a:r>
            <a:r>
              <a:rPr lang="ru-RU" dirty="0"/>
              <a:t> </a:t>
            </a:r>
            <a:r>
              <a:rPr lang="ru-RU" dirty="0" err="1"/>
              <a:t>туралы</a:t>
            </a:r>
            <a:r>
              <a:rPr lang="ru-RU" dirty="0"/>
              <a:t>;</a:t>
            </a:r>
          </a:p>
          <a:p>
            <a:pPr fontAlgn="base"/>
            <a:r>
              <a:rPr lang="ru-RU" dirty="0"/>
              <a:t>     </a:t>
            </a:r>
            <a:r>
              <a:rPr lang="ru-RU" dirty="0" smtClean="0"/>
              <a:t>2</a:t>
            </a:r>
            <a:r>
              <a:rPr lang="ru-RU" dirty="0"/>
              <a:t>) </a:t>
            </a:r>
            <a:r>
              <a:rPr lang="ru-RU" dirty="0" err="1"/>
              <a:t>орындау</a:t>
            </a:r>
            <a:r>
              <a:rPr lang="ru-RU" dirty="0"/>
              <a:t> </a:t>
            </a:r>
            <a:r>
              <a:rPr lang="ru-RU" dirty="0" err="1"/>
              <a:t>мерзімі</a:t>
            </a:r>
            <a:r>
              <a:rPr lang="ru-RU" dirty="0"/>
              <a:t> </a:t>
            </a:r>
            <a:r>
              <a:rPr lang="ru-RU" dirty="0" err="1"/>
              <a:t>басталған</a:t>
            </a:r>
            <a:r>
              <a:rPr lang="ru-RU" dirty="0"/>
              <a:t> </a:t>
            </a:r>
            <a:r>
              <a:rPr lang="ru-RU" dirty="0" err="1"/>
              <a:t>және</a:t>
            </a:r>
            <a:r>
              <a:rPr lang="ru-RU" dirty="0"/>
              <a:t> </a:t>
            </a:r>
            <a:r>
              <a:rPr lang="ru-RU" dirty="0" err="1"/>
              <a:t>міндеттеменің</a:t>
            </a:r>
            <a:r>
              <a:rPr lang="ru-RU" dirty="0"/>
              <a:t> </a:t>
            </a:r>
            <a:r>
              <a:rPr lang="ru-RU" dirty="0" err="1"/>
              <a:t>орындалмауын</a:t>
            </a:r>
            <a:r>
              <a:rPr lang="ru-RU" dirty="0"/>
              <a:t> </a:t>
            </a:r>
            <a:r>
              <a:rPr lang="ru-RU" dirty="0" err="1"/>
              <a:t>борышкер</a:t>
            </a:r>
            <a:r>
              <a:rPr lang="ru-RU" dirty="0"/>
              <a:t> </a:t>
            </a:r>
            <a:r>
              <a:rPr lang="ru-RU" dirty="0" err="1"/>
              <a:t>мойындаған</a:t>
            </a:r>
            <a:r>
              <a:rPr lang="ru-RU" dirty="0"/>
              <a:t>, </a:t>
            </a:r>
            <a:r>
              <a:rPr lang="ru-RU" dirty="0" err="1"/>
              <a:t>оның</a:t>
            </a:r>
            <a:r>
              <a:rPr lang="ru-RU" dirty="0"/>
              <a:t> </a:t>
            </a:r>
            <a:r>
              <a:rPr lang="ru-RU" dirty="0" err="1"/>
              <a:t>ішінде</a:t>
            </a:r>
            <a:r>
              <a:rPr lang="ru-RU" dirty="0"/>
              <a:t> </a:t>
            </a:r>
            <a:r>
              <a:rPr lang="ru-RU" dirty="0" err="1"/>
              <a:t>дауды</a:t>
            </a:r>
            <a:r>
              <a:rPr lang="ru-RU" dirty="0"/>
              <a:t> </a:t>
            </a:r>
            <a:r>
              <a:rPr lang="ru-RU" dirty="0" err="1"/>
              <a:t>сотқа</a:t>
            </a:r>
            <a:r>
              <a:rPr lang="ru-RU" dirty="0"/>
              <a:t> </a:t>
            </a:r>
            <a:r>
              <a:rPr lang="ru-RU" dirty="0" err="1"/>
              <a:t>дейін</a:t>
            </a:r>
            <a:r>
              <a:rPr lang="ru-RU" dirty="0"/>
              <a:t> </a:t>
            </a:r>
            <a:r>
              <a:rPr lang="ru-RU" dirty="0" err="1"/>
              <a:t>реттеу</a:t>
            </a:r>
            <a:r>
              <a:rPr lang="ru-RU" dirty="0"/>
              <a:t> </a:t>
            </a:r>
            <a:r>
              <a:rPr lang="ru-RU" dirty="0" err="1"/>
              <a:t>тәртібімен</a:t>
            </a:r>
            <a:r>
              <a:rPr lang="ru-RU" dirty="0"/>
              <a:t> </a:t>
            </a:r>
            <a:r>
              <a:rPr lang="ru-RU" dirty="0" err="1"/>
              <a:t>өндіріп</a:t>
            </a:r>
            <a:r>
              <a:rPr lang="ru-RU" dirty="0"/>
              <a:t> </a:t>
            </a:r>
            <a:r>
              <a:rPr lang="ru-RU" dirty="0" err="1"/>
              <a:t>алушыға</a:t>
            </a:r>
            <a:r>
              <a:rPr lang="ru-RU" dirty="0"/>
              <a:t> </a:t>
            </a:r>
            <a:r>
              <a:rPr lang="ru-RU" dirty="0" err="1"/>
              <a:t>жіберілген</a:t>
            </a:r>
            <a:r>
              <a:rPr lang="ru-RU" dirty="0"/>
              <a:t> </a:t>
            </a:r>
            <a:r>
              <a:rPr lang="ru-RU" dirty="0" err="1"/>
              <a:t>наразылыққа</a:t>
            </a:r>
            <a:r>
              <a:rPr lang="ru-RU" dirty="0"/>
              <a:t> </a:t>
            </a:r>
            <a:r>
              <a:rPr lang="ru-RU" dirty="0" err="1"/>
              <a:t>жауапта</a:t>
            </a:r>
            <a:r>
              <a:rPr lang="ru-RU" dirty="0"/>
              <a:t> </a:t>
            </a:r>
            <a:r>
              <a:rPr lang="ru-RU" dirty="0" err="1"/>
              <a:t>мойындаған</a:t>
            </a:r>
            <a:r>
              <a:rPr lang="ru-RU" dirty="0"/>
              <a:t>, </a:t>
            </a:r>
            <a:r>
              <a:rPr lang="ru-RU" dirty="0" err="1"/>
              <a:t>жазбаша</a:t>
            </a:r>
            <a:r>
              <a:rPr lang="ru-RU" dirty="0"/>
              <a:t> </a:t>
            </a:r>
            <a:r>
              <a:rPr lang="ru-RU" dirty="0" err="1"/>
              <a:t>мәмілеге</a:t>
            </a:r>
            <a:r>
              <a:rPr lang="ru-RU" dirty="0"/>
              <a:t> </a:t>
            </a:r>
            <a:r>
              <a:rPr lang="ru-RU" dirty="0" err="1"/>
              <a:t>негізделген</a:t>
            </a:r>
            <a:r>
              <a:rPr lang="ru-RU" dirty="0"/>
              <a:t> </a:t>
            </a:r>
            <a:r>
              <a:rPr lang="ru-RU" dirty="0" err="1"/>
              <a:t>міндеттемені</a:t>
            </a:r>
            <a:r>
              <a:rPr lang="ru-RU" dirty="0"/>
              <a:t> </a:t>
            </a:r>
            <a:r>
              <a:rPr lang="ru-RU" dirty="0" err="1"/>
              <a:t>орындау</a:t>
            </a:r>
            <a:r>
              <a:rPr lang="ru-RU" dirty="0"/>
              <a:t> </a:t>
            </a:r>
            <a:r>
              <a:rPr lang="ru-RU" dirty="0" err="1"/>
              <a:t>туралы</a:t>
            </a:r>
            <a:r>
              <a:rPr lang="ru-RU" dirty="0"/>
              <a:t>;</a:t>
            </a:r>
          </a:p>
          <a:p>
            <a:pPr fontAlgn="base"/>
            <a:r>
              <a:rPr lang="ru-RU" dirty="0"/>
              <a:t>      3) нотариус </a:t>
            </a:r>
            <a:r>
              <a:rPr lang="ru-RU" dirty="0" err="1"/>
              <a:t>жасаған</a:t>
            </a:r>
            <a:r>
              <a:rPr lang="ru-RU" dirty="0"/>
              <a:t>, </a:t>
            </a:r>
            <a:r>
              <a:rPr lang="ru-RU" dirty="0" err="1"/>
              <a:t>төлем</a:t>
            </a:r>
            <a:r>
              <a:rPr lang="ru-RU" dirty="0"/>
              <a:t> </a:t>
            </a:r>
            <a:r>
              <a:rPr lang="ru-RU" dirty="0" err="1"/>
              <a:t>жасалмауына</a:t>
            </a:r>
            <a:r>
              <a:rPr lang="ru-RU" dirty="0"/>
              <a:t>, </a:t>
            </a:r>
            <a:r>
              <a:rPr lang="ru-RU" dirty="0" err="1"/>
              <a:t>акцептінің</a:t>
            </a:r>
            <a:r>
              <a:rPr lang="ru-RU" dirty="0"/>
              <a:t> </a:t>
            </a:r>
            <a:r>
              <a:rPr lang="ru-RU" dirty="0" err="1"/>
              <a:t>болмауына</a:t>
            </a:r>
            <a:r>
              <a:rPr lang="ru-RU" dirty="0"/>
              <a:t> </a:t>
            </a:r>
            <a:r>
              <a:rPr lang="ru-RU" dirty="0" err="1"/>
              <a:t>және</a:t>
            </a:r>
            <a:r>
              <a:rPr lang="ru-RU" dirty="0"/>
              <a:t> акцепт </a:t>
            </a:r>
            <a:r>
              <a:rPr lang="ru-RU" dirty="0" err="1"/>
              <a:t>күнінің</a:t>
            </a:r>
            <a:r>
              <a:rPr lang="ru-RU" dirty="0"/>
              <a:t> </a:t>
            </a:r>
            <a:r>
              <a:rPr lang="ru-RU" dirty="0" err="1"/>
              <a:t>белгіленбеуіне</a:t>
            </a:r>
            <a:r>
              <a:rPr lang="ru-RU" dirty="0"/>
              <a:t> вексель </a:t>
            </a:r>
            <a:r>
              <a:rPr lang="ru-RU" dirty="0" err="1"/>
              <a:t>наразылығына</a:t>
            </a:r>
            <a:r>
              <a:rPr lang="ru-RU" dirty="0"/>
              <a:t> </a:t>
            </a:r>
            <a:r>
              <a:rPr lang="ru-RU" dirty="0" err="1"/>
              <a:t>негізделген</a:t>
            </a:r>
            <a:r>
              <a:rPr lang="ru-RU" dirty="0"/>
              <a:t> </a:t>
            </a:r>
            <a:r>
              <a:rPr lang="ru-RU" dirty="0" err="1"/>
              <a:t>міндеттемені</a:t>
            </a:r>
            <a:r>
              <a:rPr lang="ru-RU" dirty="0"/>
              <a:t> </a:t>
            </a:r>
            <a:r>
              <a:rPr lang="ru-RU" dirty="0" err="1"/>
              <a:t>орындау</a:t>
            </a:r>
            <a:r>
              <a:rPr lang="ru-RU" dirty="0"/>
              <a:t> </a:t>
            </a:r>
            <a:r>
              <a:rPr lang="ru-RU" dirty="0" err="1"/>
              <a:t>туралы</a:t>
            </a:r>
            <a:r>
              <a:rPr lang="ru-RU" dirty="0"/>
              <a:t>;</a:t>
            </a:r>
          </a:p>
          <a:p>
            <a:pPr fontAlgn="base"/>
            <a:r>
              <a:rPr lang="ru-RU" dirty="0"/>
              <a:t>      4) лизинг </a:t>
            </a:r>
            <a:r>
              <a:rPr lang="ru-RU" dirty="0" err="1"/>
              <a:t>шартына</a:t>
            </a:r>
            <a:r>
              <a:rPr lang="ru-RU" dirty="0"/>
              <a:t> </a:t>
            </a:r>
            <a:r>
              <a:rPr lang="ru-RU" dirty="0" err="1"/>
              <a:t>немесе</a:t>
            </a:r>
            <a:r>
              <a:rPr lang="ru-RU" dirty="0"/>
              <a:t> </a:t>
            </a:r>
            <a:r>
              <a:rPr lang="ru-RU" dirty="0" err="1"/>
              <a:t>Қазақстан</a:t>
            </a:r>
            <a:r>
              <a:rPr lang="ru-RU" dirty="0"/>
              <a:t> </a:t>
            </a:r>
            <a:r>
              <a:rPr lang="ru-RU" dirty="0" err="1"/>
              <a:t>Республикасының</a:t>
            </a:r>
            <a:r>
              <a:rPr lang="ru-RU" dirty="0"/>
              <a:t> </a:t>
            </a:r>
            <a:r>
              <a:rPr lang="ru-RU" dirty="0" err="1"/>
              <a:t>заңдарына</a:t>
            </a:r>
            <a:r>
              <a:rPr lang="ru-RU" dirty="0"/>
              <a:t> </a:t>
            </a:r>
            <a:r>
              <a:rPr lang="ru-RU" dirty="0" err="1"/>
              <a:t>сәйкес</a:t>
            </a:r>
            <a:r>
              <a:rPr lang="ru-RU" dirty="0"/>
              <a:t> лизинг </a:t>
            </a:r>
            <a:r>
              <a:rPr lang="ru-RU" dirty="0" err="1"/>
              <a:t>нысанасын</a:t>
            </a:r>
            <a:r>
              <a:rPr lang="ru-RU" dirty="0"/>
              <a:t> </a:t>
            </a:r>
            <a:r>
              <a:rPr lang="ru-RU" dirty="0" err="1"/>
              <a:t>талап</a:t>
            </a:r>
            <a:r>
              <a:rPr lang="ru-RU" dirty="0"/>
              <a:t> </a:t>
            </a:r>
            <a:r>
              <a:rPr lang="ru-RU" dirty="0" err="1"/>
              <a:t>ету</a:t>
            </a:r>
            <a:r>
              <a:rPr lang="ru-RU" dirty="0"/>
              <a:t> </a:t>
            </a:r>
            <a:r>
              <a:rPr lang="ru-RU" dirty="0" err="1"/>
              <a:t>туралы</a:t>
            </a:r>
            <a:r>
              <a:rPr lang="ru-RU" dirty="0"/>
              <a:t>;</a:t>
            </a:r>
          </a:p>
          <a:p>
            <a:pPr fontAlgn="base"/>
            <a:r>
              <a:rPr lang="ru-RU" dirty="0"/>
              <a:t>      5) ломбард </a:t>
            </a:r>
            <a:r>
              <a:rPr lang="ru-RU" dirty="0" err="1"/>
              <a:t>кепіл</a:t>
            </a:r>
            <a:r>
              <a:rPr lang="ru-RU" dirty="0"/>
              <a:t> </a:t>
            </a:r>
            <a:r>
              <a:rPr lang="ru-RU" dirty="0" err="1"/>
              <a:t>беруші-борышкерге</a:t>
            </a:r>
            <a:r>
              <a:rPr lang="ru-RU" dirty="0"/>
              <a:t> </a:t>
            </a:r>
            <a:r>
              <a:rPr lang="ru-RU" dirty="0" err="1"/>
              <a:t>қойған</a:t>
            </a:r>
            <a:r>
              <a:rPr lang="ru-RU" dirty="0"/>
              <a:t>, </a:t>
            </a:r>
            <a:r>
              <a:rPr lang="ru-RU" dirty="0" err="1"/>
              <a:t>кредитті</a:t>
            </a:r>
            <a:r>
              <a:rPr lang="ru-RU" dirty="0"/>
              <a:t> </a:t>
            </a:r>
            <a:r>
              <a:rPr lang="ru-RU" dirty="0" err="1"/>
              <a:t>қайтару</a:t>
            </a:r>
            <a:r>
              <a:rPr lang="ru-RU" dirty="0"/>
              <a:t> </a:t>
            </a:r>
            <a:r>
              <a:rPr lang="ru-RU" dirty="0" err="1"/>
              <a:t>мерзімі</a:t>
            </a:r>
            <a:r>
              <a:rPr lang="ru-RU" dirty="0"/>
              <a:t> </a:t>
            </a:r>
            <a:r>
              <a:rPr lang="ru-RU" dirty="0" err="1"/>
              <a:t>өткен</a:t>
            </a:r>
            <a:r>
              <a:rPr lang="ru-RU" dirty="0"/>
              <a:t> </a:t>
            </a:r>
            <a:r>
              <a:rPr lang="ru-RU" dirty="0" err="1"/>
              <a:t>соң</a:t>
            </a:r>
            <a:r>
              <a:rPr lang="ru-RU" dirty="0"/>
              <a:t> </a:t>
            </a:r>
            <a:r>
              <a:rPr lang="ru-RU" dirty="0" err="1"/>
              <a:t>кепіл</a:t>
            </a:r>
            <a:r>
              <a:rPr lang="ru-RU" dirty="0"/>
              <a:t> </a:t>
            </a:r>
            <a:r>
              <a:rPr lang="ru-RU" dirty="0" err="1"/>
              <a:t>нысанасына</a:t>
            </a:r>
            <a:r>
              <a:rPr lang="ru-RU" dirty="0"/>
              <a:t> </a:t>
            </a:r>
            <a:r>
              <a:rPr lang="ru-RU" dirty="0" err="1"/>
              <a:t>өндіріп</a:t>
            </a:r>
            <a:r>
              <a:rPr lang="ru-RU" dirty="0"/>
              <a:t> </a:t>
            </a:r>
            <a:r>
              <a:rPr lang="ru-RU" dirty="0" err="1"/>
              <a:t>алуды</a:t>
            </a:r>
            <a:r>
              <a:rPr lang="ru-RU" dirty="0"/>
              <a:t> </a:t>
            </a:r>
            <a:r>
              <a:rPr lang="ru-RU" dirty="0" err="1"/>
              <a:t>қолдану</a:t>
            </a:r>
            <a:r>
              <a:rPr lang="ru-RU" dirty="0"/>
              <a:t> </a:t>
            </a:r>
            <a:r>
              <a:rPr lang="ru-RU" dirty="0" err="1"/>
              <a:t>туралы</a:t>
            </a:r>
            <a:r>
              <a:rPr lang="ru-RU" dirty="0"/>
              <a:t>;</a:t>
            </a:r>
          </a:p>
          <a:p>
            <a:pPr marL="109728" indent="0" fontAlgn="base">
              <a:buNone/>
            </a:pPr>
            <a:r>
              <a:rPr lang="ru-RU" dirty="0"/>
              <a:t>  </a:t>
            </a:r>
          </a:p>
        </p:txBody>
      </p:sp>
      <p:sp>
        <p:nvSpPr>
          <p:cNvPr id="4" name="Номер слайда 3">
            <a:extLst>
              <a:ext uri="{FF2B5EF4-FFF2-40B4-BE49-F238E27FC236}">
                <a16:creationId xmlns:a16="http://schemas.microsoft.com/office/drawing/2014/main" id="{364E2509-64B5-45E2-89C7-FADC37191FCE}"/>
              </a:ext>
            </a:extLst>
          </p:cNvPr>
          <p:cNvSpPr>
            <a:spLocks noGrp="1"/>
          </p:cNvSpPr>
          <p:nvPr>
            <p:ph type="sldNum" sz="quarter" idx="12"/>
          </p:nvPr>
        </p:nvSpPr>
        <p:spPr/>
        <p:txBody>
          <a:bodyPr/>
          <a:lstStyle/>
          <a:p>
            <a:fld id="{4F65E0F3-FF11-402E-936B-2D1DC285A156}" type="slidenum">
              <a:rPr lang="ru-RU" smtClean="0"/>
              <a:pPr/>
              <a:t>14</a:t>
            </a:fld>
            <a:endParaRPr lang="ru-RU"/>
          </a:p>
        </p:txBody>
      </p:sp>
      <p:sp>
        <p:nvSpPr>
          <p:cNvPr id="2" name="Заголовок 1"/>
          <p:cNvSpPr>
            <a:spLocks noGrp="1"/>
          </p:cNvSpPr>
          <p:nvPr>
            <p:ph type="title"/>
          </p:nvPr>
        </p:nvSpPr>
        <p:spPr>
          <a:xfrm>
            <a:off x="1480009" y="128519"/>
            <a:ext cx="10586300" cy="1142141"/>
          </a:xfrm>
        </p:spPr>
        <p:txBody>
          <a:bodyPr>
            <a:normAutofit fontScale="90000"/>
          </a:bodyPr>
          <a:lstStyle/>
          <a:p>
            <a:r>
              <a:rPr lang="en-US" b="1" dirty="0" smtClean="0">
                <a:solidFill>
                  <a:srgbClr val="FF0000"/>
                </a:solidFill>
              </a:rPr>
              <a:t/>
            </a:r>
            <a:br>
              <a:rPr lang="en-US" b="1" dirty="0" smtClean="0">
                <a:solidFill>
                  <a:srgbClr val="FF0000"/>
                </a:solidFill>
              </a:rPr>
            </a:br>
            <a:r>
              <a:rPr lang="kk-KZ" b="1" dirty="0" smtClean="0">
                <a:solidFill>
                  <a:srgbClr val="FF0000"/>
                </a:solidFill>
              </a:rPr>
              <a:t>Атқарушылық жазба жасалатын даусыз талаптардың тізбесі</a:t>
            </a:r>
            <a:endParaRPr lang="ru-RU" sz="3600" b="1" dirty="0">
              <a:solidFill>
                <a:srgbClr val="FF0000"/>
              </a:solidFill>
            </a:endParaRPr>
          </a:p>
        </p:txBody>
      </p:sp>
    </p:spTree>
    <p:extLst>
      <p:ext uri="{BB962C8B-B14F-4D97-AF65-F5344CB8AC3E}">
        <p14:creationId xmlns:p14="http://schemas.microsoft.com/office/powerpoint/2010/main" val="2800763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70FF545-C780-4A2B-840A-938C699B4ED8}"/>
              </a:ext>
            </a:extLst>
          </p:cNvPr>
          <p:cNvSpPr>
            <a:spLocks noGrp="1"/>
          </p:cNvSpPr>
          <p:nvPr>
            <p:ph idx="1"/>
          </p:nvPr>
        </p:nvSpPr>
        <p:spPr>
          <a:xfrm>
            <a:off x="532263" y="846161"/>
            <a:ext cx="11439778" cy="5705506"/>
          </a:xfrm>
        </p:spPr>
        <p:txBody>
          <a:bodyPr>
            <a:normAutofit/>
          </a:bodyPr>
          <a:lstStyle/>
          <a:p>
            <a:pPr fontAlgn="base"/>
            <a:r>
              <a:rPr lang="ru-RU" sz="2400" dirty="0" smtClean="0"/>
              <a:t> 6</a:t>
            </a:r>
            <a:r>
              <a:rPr lang="ru-RU" sz="2400" dirty="0"/>
              <a:t>) </a:t>
            </a:r>
            <a:r>
              <a:rPr lang="ru-RU" sz="2400" dirty="0" err="1"/>
              <a:t>қосымша</a:t>
            </a:r>
            <a:r>
              <a:rPr lang="ru-RU" sz="2400" dirty="0"/>
              <a:t> </a:t>
            </a:r>
            <a:r>
              <a:rPr lang="ru-RU" sz="2400" dirty="0" err="1"/>
              <a:t>шығыстарды</a:t>
            </a:r>
            <a:r>
              <a:rPr lang="ru-RU" sz="2400" dirty="0"/>
              <a:t> </a:t>
            </a:r>
            <a:r>
              <a:rPr lang="ru-RU" sz="2400" dirty="0" err="1"/>
              <a:t>өндіріп</a:t>
            </a:r>
            <a:r>
              <a:rPr lang="ru-RU" sz="2400" dirty="0"/>
              <a:t> </a:t>
            </a:r>
            <a:r>
              <a:rPr lang="ru-RU" sz="2400" dirty="0" err="1"/>
              <a:t>алу</a:t>
            </a:r>
            <a:r>
              <a:rPr lang="ru-RU" sz="2400" dirty="0"/>
              <a:t> </a:t>
            </a:r>
            <a:r>
              <a:rPr lang="ru-RU" sz="2400" dirty="0" err="1"/>
              <a:t>туралы</a:t>
            </a:r>
            <a:r>
              <a:rPr lang="ru-RU" sz="2400" dirty="0"/>
              <a:t> </a:t>
            </a:r>
            <a:r>
              <a:rPr lang="ru-RU" sz="2400" dirty="0" err="1"/>
              <a:t>талаптарды</a:t>
            </a:r>
            <a:r>
              <a:rPr lang="ru-RU" sz="2400" dirty="0"/>
              <a:t> </a:t>
            </a:r>
            <a:r>
              <a:rPr lang="ru-RU" sz="2400" dirty="0" err="1"/>
              <a:t>қоспағанда</a:t>
            </a:r>
            <a:r>
              <a:rPr lang="ru-RU" sz="2400" dirty="0"/>
              <a:t>, "</a:t>
            </a:r>
            <a:r>
              <a:rPr lang="ru-RU" sz="2400" dirty="0" err="1"/>
              <a:t>Тұрғын</a:t>
            </a:r>
            <a:r>
              <a:rPr lang="ru-RU" sz="2400" dirty="0"/>
              <a:t> </a:t>
            </a:r>
            <a:r>
              <a:rPr lang="ru-RU" sz="2400" dirty="0" err="1"/>
              <a:t>үй</a:t>
            </a:r>
            <a:r>
              <a:rPr lang="ru-RU" sz="2400" dirty="0"/>
              <a:t> </a:t>
            </a:r>
            <a:r>
              <a:rPr lang="ru-RU" sz="2400" dirty="0" err="1"/>
              <a:t>қатынастары</a:t>
            </a:r>
            <a:r>
              <a:rPr lang="ru-RU" sz="2400" dirty="0"/>
              <a:t> </a:t>
            </a:r>
            <a:r>
              <a:rPr lang="ru-RU" sz="2400" dirty="0" err="1"/>
              <a:t>туралы</a:t>
            </a:r>
            <a:r>
              <a:rPr lang="ru-RU" sz="2400" dirty="0"/>
              <a:t>" </a:t>
            </a:r>
            <a:r>
              <a:rPr lang="ru-RU" sz="2400" dirty="0" err="1"/>
              <a:t>Қазақстан</a:t>
            </a:r>
            <a:r>
              <a:rPr lang="ru-RU" sz="2400" dirty="0"/>
              <a:t> </a:t>
            </a:r>
            <a:r>
              <a:rPr lang="ru-RU" sz="2400" dirty="0" err="1"/>
              <a:t>Республикасының</a:t>
            </a:r>
            <a:r>
              <a:rPr lang="ru-RU" sz="2400" dirty="0"/>
              <a:t> </a:t>
            </a:r>
            <a:r>
              <a:rPr lang="ru-RU" sz="2400" dirty="0" err="1"/>
              <a:t>Заңында</a:t>
            </a:r>
            <a:r>
              <a:rPr lang="ru-RU" sz="2400" dirty="0"/>
              <a:t> </a:t>
            </a:r>
            <a:r>
              <a:rPr lang="ru-RU" sz="2400" dirty="0" err="1"/>
              <a:t>бекітілген</a:t>
            </a:r>
            <a:r>
              <a:rPr lang="ru-RU" sz="2400" dirty="0"/>
              <a:t> кондоминиум </a:t>
            </a:r>
            <a:r>
              <a:rPr lang="ru-RU" sz="2400" dirty="0" err="1"/>
              <a:t>объектісінің</a:t>
            </a:r>
            <a:r>
              <a:rPr lang="ru-RU" sz="2400" dirty="0"/>
              <a:t> </a:t>
            </a:r>
            <a:r>
              <a:rPr lang="ru-RU" sz="2400" dirty="0" err="1"/>
              <a:t>ортақ</a:t>
            </a:r>
            <a:r>
              <a:rPr lang="ru-RU" sz="2400" dirty="0"/>
              <a:t> </a:t>
            </a:r>
            <a:r>
              <a:rPr lang="ru-RU" sz="2400" dirty="0" err="1"/>
              <a:t>мүлкін</a:t>
            </a:r>
            <a:r>
              <a:rPr lang="ru-RU" sz="2400" dirty="0"/>
              <a:t> </a:t>
            </a:r>
            <a:r>
              <a:rPr lang="ru-RU" sz="2400" dirty="0" err="1"/>
              <a:t>күтіп-ұстауға</a:t>
            </a:r>
            <a:r>
              <a:rPr lang="ru-RU" sz="2400" dirty="0"/>
              <a:t> </a:t>
            </a:r>
            <a:r>
              <a:rPr lang="ru-RU" sz="2400" dirty="0" err="1"/>
              <a:t>арналған</a:t>
            </a:r>
            <a:r>
              <a:rPr lang="ru-RU" sz="2400" dirty="0"/>
              <a:t> </a:t>
            </a:r>
            <a:r>
              <a:rPr lang="ru-RU" sz="2400" dirty="0" err="1"/>
              <a:t>міндетті</a:t>
            </a:r>
            <a:r>
              <a:rPr lang="ru-RU" sz="2400" dirty="0"/>
              <a:t> </a:t>
            </a:r>
            <a:r>
              <a:rPr lang="ru-RU" sz="2400" dirty="0" err="1"/>
              <a:t>шығыстарға</a:t>
            </a:r>
            <a:r>
              <a:rPr lang="ru-RU" sz="2400" dirty="0"/>
              <a:t> </a:t>
            </a:r>
            <a:r>
              <a:rPr lang="ru-RU" sz="2400" dirty="0" err="1"/>
              <a:t>қатысудан</a:t>
            </a:r>
            <a:r>
              <a:rPr lang="ru-RU" sz="2400" dirty="0"/>
              <a:t> </a:t>
            </a:r>
            <a:r>
              <a:rPr lang="ru-RU" sz="2400" dirty="0" err="1"/>
              <a:t>жалтаратын</a:t>
            </a:r>
            <a:r>
              <a:rPr lang="ru-RU" sz="2400" dirty="0"/>
              <a:t> </a:t>
            </a:r>
            <a:r>
              <a:rPr lang="ru-RU" sz="2400" dirty="0" err="1"/>
              <a:t>үй-жайлар</a:t>
            </a:r>
            <a:r>
              <a:rPr lang="ru-RU" sz="2400" dirty="0"/>
              <a:t> (</a:t>
            </a:r>
            <a:r>
              <a:rPr lang="ru-RU" sz="2400" dirty="0" err="1"/>
              <a:t>пәтерлер</a:t>
            </a:r>
            <a:r>
              <a:rPr lang="ru-RU" sz="2400" dirty="0"/>
              <a:t>) </a:t>
            </a:r>
            <a:r>
              <a:rPr lang="ru-RU" sz="2400" dirty="0" err="1"/>
              <a:t>меншік</a:t>
            </a:r>
            <a:r>
              <a:rPr lang="ru-RU" sz="2400" dirty="0"/>
              <a:t> </a:t>
            </a:r>
            <a:r>
              <a:rPr lang="ru-RU" sz="2400" dirty="0" err="1"/>
              <a:t>иелерінен</a:t>
            </a:r>
            <a:r>
              <a:rPr lang="ru-RU" sz="2400" dirty="0"/>
              <a:t> </a:t>
            </a:r>
            <a:r>
              <a:rPr lang="ru-RU" sz="2400" dirty="0" err="1"/>
              <a:t>берешекті</a:t>
            </a:r>
            <a:r>
              <a:rPr lang="ru-RU" sz="2400" dirty="0"/>
              <a:t> </a:t>
            </a:r>
            <a:r>
              <a:rPr lang="ru-RU" sz="2400" dirty="0" err="1"/>
              <a:t>өндіріп</a:t>
            </a:r>
            <a:r>
              <a:rPr lang="ru-RU" sz="2400" dirty="0"/>
              <a:t> </a:t>
            </a:r>
            <a:r>
              <a:rPr lang="ru-RU" sz="2400" dirty="0" err="1"/>
              <a:t>алу</a:t>
            </a:r>
            <a:r>
              <a:rPr lang="ru-RU" sz="2400" dirty="0"/>
              <a:t> </a:t>
            </a:r>
            <a:r>
              <a:rPr lang="ru-RU" sz="2400" dirty="0" err="1"/>
              <a:t>туралы</a:t>
            </a:r>
            <a:r>
              <a:rPr lang="ru-RU" sz="2400" dirty="0"/>
              <a:t>;</a:t>
            </a:r>
          </a:p>
          <a:p>
            <a:pPr fontAlgn="base"/>
            <a:r>
              <a:rPr lang="ru-RU" sz="2400" dirty="0"/>
              <a:t>  </a:t>
            </a:r>
            <a:r>
              <a:rPr lang="ru-RU" sz="2400" dirty="0" smtClean="0"/>
              <a:t>7</a:t>
            </a:r>
            <a:r>
              <a:rPr lang="ru-RU" sz="2400" dirty="0"/>
              <a:t>) </a:t>
            </a:r>
            <a:r>
              <a:rPr lang="ru-RU" sz="2400" dirty="0" err="1"/>
              <a:t>төлеу</a:t>
            </a:r>
            <a:r>
              <a:rPr lang="ru-RU" sz="2400" dirty="0"/>
              <a:t> </a:t>
            </a:r>
            <a:r>
              <a:rPr lang="ru-RU" sz="2400" dirty="0" err="1"/>
              <a:t>мерзімі</a:t>
            </a:r>
            <a:r>
              <a:rPr lang="ru-RU" sz="2400" dirty="0"/>
              <a:t> </a:t>
            </a:r>
            <a:r>
              <a:rPr lang="ru-RU" sz="2400" dirty="0" err="1"/>
              <a:t>басталған</a:t>
            </a:r>
            <a:r>
              <a:rPr lang="ru-RU" sz="2400" dirty="0"/>
              <a:t>, </a:t>
            </a:r>
            <a:r>
              <a:rPr lang="ru-RU" sz="2400" dirty="0" err="1"/>
              <a:t>жария</a:t>
            </a:r>
            <a:r>
              <a:rPr lang="ru-RU" sz="2400" dirty="0"/>
              <a:t> </a:t>
            </a:r>
            <a:r>
              <a:rPr lang="ru-RU" sz="2400" dirty="0" err="1"/>
              <a:t>шарттар</a:t>
            </a:r>
            <a:r>
              <a:rPr lang="ru-RU" sz="2400" dirty="0"/>
              <a:t> </a:t>
            </a:r>
            <a:r>
              <a:rPr lang="ru-RU" sz="2400" dirty="0" err="1"/>
              <a:t>негізінде</a:t>
            </a:r>
            <a:r>
              <a:rPr lang="ru-RU" sz="2400" dirty="0"/>
              <a:t> </a:t>
            </a:r>
            <a:r>
              <a:rPr lang="ru-RU" sz="2400" dirty="0" err="1"/>
              <a:t>нақты</a:t>
            </a:r>
            <a:r>
              <a:rPr lang="ru-RU" sz="2400" dirty="0"/>
              <a:t> </a:t>
            </a:r>
            <a:r>
              <a:rPr lang="ru-RU" sz="2400" dirty="0" err="1"/>
              <a:t>тұтынылған</a:t>
            </a:r>
            <a:r>
              <a:rPr lang="ru-RU" sz="2400" dirty="0"/>
              <a:t> </a:t>
            </a:r>
            <a:r>
              <a:rPr lang="ru-RU" sz="2400" dirty="0" err="1"/>
              <a:t>көрсетілетін</a:t>
            </a:r>
            <a:r>
              <a:rPr lang="ru-RU" sz="2400" dirty="0"/>
              <a:t> </a:t>
            </a:r>
            <a:r>
              <a:rPr lang="ru-RU" sz="2400" dirty="0" err="1"/>
              <a:t>қызметтер</a:t>
            </a:r>
            <a:r>
              <a:rPr lang="ru-RU" sz="2400" dirty="0"/>
              <a:t> (</a:t>
            </a:r>
            <a:r>
              <a:rPr lang="ru-RU" sz="2400" dirty="0" err="1"/>
              <a:t>электрмен</a:t>
            </a:r>
            <a:r>
              <a:rPr lang="ru-RU" sz="2400" dirty="0"/>
              <a:t>, </a:t>
            </a:r>
            <a:r>
              <a:rPr lang="ru-RU" sz="2400" dirty="0" err="1"/>
              <a:t>газбен</a:t>
            </a:r>
            <a:r>
              <a:rPr lang="ru-RU" sz="2400" dirty="0"/>
              <a:t>, </a:t>
            </a:r>
            <a:r>
              <a:rPr lang="ru-RU" sz="2400" dirty="0" err="1"/>
              <a:t>жылумен</a:t>
            </a:r>
            <a:r>
              <a:rPr lang="ru-RU" sz="2400" dirty="0"/>
              <a:t>, </a:t>
            </a:r>
            <a:r>
              <a:rPr lang="ru-RU" sz="2400" dirty="0" err="1"/>
              <a:t>сумен</a:t>
            </a:r>
            <a:r>
              <a:rPr lang="ru-RU" sz="2400" dirty="0"/>
              <a:t> </a:t>
            </a:r>
            <a:r>
              <a:rPr lang="ru-RU" sz="2400" dirty="0" err="1"/>
              <a:t>жабдықтау</a:t>
            </a:r>
            <a:r>
              <a:rPr lang="ru-RU" sz="2400" dirty="0"/>
              <a:t> </a:t>
            </a:r>
            <a:r>
              <a:rPr lang="ru-RU" sz="2400" dirty="0" err="1"/>
              <a:t>және</a:t>
            </a:r>
            <a:r>
              <a:rPr lang="ru-RU" sz="2400" dirty="0"/>
              <a:t> </a:t>
            </a:r>
            <a:r>
              <a:rPr lang="ru-RU" sz="2400" dirty="0" err="1"/>
              <a:t>басқалары</a:t>
            </a:r>
            <a:r>
              <a:rPr lang="ru-RU" sz="2400" dirty="0"/>
              <a:t>) </a:t>
            </a:r>
            <a:r>
              <a:rPr lang="ru-RU" sz="2400" dirty="0" err="1"/>
              <a:t>үшін</a:t>
            </a:r>
            <a:r>
              <a:rPr lang="ru-RU" sz="2400" dirty="0"/>
              <a:t>, </a:t>
            </a:r>
            <a:r>
              <a:rPr lang="ru-RU" sz="2400" dirty="0" err="1"/>
              <a:t>сондай-ақ</a:t>
            </a:r>
            <a:r>
              <a:rPr lang="ru-RU" sz="2400" dirty="0"/>
              <a:t> </a:t>
            </a:r>
            <a:r>
              <a:rPr lang="ru-RU" sz="2400" dirty="0" err="1"/>
              <a:t>өзге</a:t>
            </a:r>
            <a:r>
              <a:rPr lang="ru-RU" sz="2400" dirty="0"/>
              <a:t> де </a:t>
            </a:r>
            <a:r>
              <a:rPr lang="ru-RU" sz="2400" dirty="0" err="1"/>
              <a:t>шарттар</a:t>
            </a:r>
            <a:r>
              <a:rPr lang="ru-RU" sz="2400" dirty="0"/>
              <a:t> </a:t>
            </a:r>
            <a:r>
              <a:rPr lang="ru-RU" sz="2400" dirty="0" err="1"/>
              <a:t>негізінде</a:t>
            </a:r>
            <a:r>
              <a:rPr lang="ru-RU" sz="2400" dirty="0"/>
              <a:t> </a:t>
            </a:r>
            <a:r>
              <a:rPr lang="ru-RU" sz="2400" dirty="0" err="1"/>
              <a:t>белгіленген</a:t>
            </a:r>
            <a:r>
              <a:rPr lang="ru-RU" sz="2400" dirty="0"/>
              <a:t> </a:t>
            </a:r>
            <a:r>
              <a:rPr lang="ru-RU" sz="2400" dirty="0" err="1"/>
              <a:t>тарифтерге</a:t>
            </a:r>
            <a:r>
              <a:rPr lang="ru-RU" sz="2400" dirty="0"/>
              <a:t> </a:t>
            </a:r>
            <a:r>
              <a:rPr lang="ru-RU" sz="2400" dirty="0" err="1"/>
              <a:t>сәйкес</a:t>
            </a:r>
            <a:r>
              <a:rPr lang="ru-RU" sz="2400" dirty="0"/>
              <a:t> </a:t>
            </a:r>
            <a:r>
              <a:rPr lang="ru-RU" sz="2400" dirty="0" err="1"/>
              <a:t>көрсетілетін</a:t>
            </a:r>
            <a:r>
              <a:rPr lang="ru-RU" sz="2400" dirty="0"/>
              <a:t> </a:t>
            </a:r>
            <a:r>
              <a:rPr lang="ru-RU" sz="2400" dirty="0" err="1"/>
              <a:t>қызметтер</a:t>
            </a:r>
            <a:r>
              <a:rPr lang="ru-RU" sz="2400" dirty="0"/>
              <a:t> </a:t>
            </a:r>
            <a:r>
              <a:rPr lang="ru-RU" sz="2400" dirty="0" err="1"/>
              <a:t>үшін</a:t>
            </a:r>
            <a:r>
              <a:rPr lang="ru-RU" sz="2400" dirty="0"/>
              <a:t> </a:t>
            </a:r>
            <a:r>
              <a:rPr lang="ru-RU" sz="2400" dirty="0" err="1"/>
              <a:t>берешекті</a:t>
            </a:r>
            <a:r>
              <a:rPr lang="ru-RU" sz="2400" dirty="0"/>
              <a:t> </a:t>
            </a:r>
            <a:r>
              <a:rPr lang="ru-RU" sz="2400" dirty="0" err="1"/>
              <a:t>өндіріп</a:t>
            </a:r>
            <a:r>
              <a:rPr lang="ru-RU" sz="2400" dirty="0"/>
              <a:t> </a:t>
            </a:r>
            <a:r>
              <a:rPr lang="ru-RU" sz="2400" dirty="0" err="1"/>
              <a:t>алу</a:t>
            </a:r>
            <a:r>
              <a:rPr lang="ru-RU" sz="2400" dirty="0"/>
              <a:t> </a:t>
            </a:r>
            <a:r>
              <a:rPr lang="ru-RU" sz="2400" dirty="0" err="1"/>
              <a:t>туралы</a:t>
            </a:r>
            <a:r>
              <a:rPr lang="ru-RU" sz="2400" dirty="0"/>
              <a:t>;</a:t>
            </a:r>
          </a:p>
          <a:p>
            <a:pPr fontAlgn="base"/>
            <a:r>
              <a:rPr lang="ru-RU" sz="2400" dirty="0"/>
              <a:t>  </a:t>
            </a:r>
            <a:r>
              <a:rPr lang="ru-RU" sz="2400" dirty="0" smtClean="0"/>
              <a:t>8</a:t>
            </a:r>
            <a:r>
              <a:rPr lang="ru-RU" sz="2400" dirty="0"/>
              <a:t>) </a:t>
            </a:r>
            <a:r>
              <a:rPr lang="ru-RU" sz="2400" dirty="0" err="1"/>
              <a:t>жалдау</a:t>
            </a:r>
            <a:r>
              <a:rPr lang="ru-RU" sz="2400" dirty="0"/>
              <a:t> </a:t>
            </a:r>
            <a:r>
              <a:rPr lang="ru-RU" sz="2400" dirty="0" err="1"/>
              <a:t>төлемдерін</a:t>
            </a:r>
            <a:r>
              <a:rPr lang="ru-RU" sz="2400" dirty="0"/>
              <a:t> </a:t>
            </a:r>
            <a:r>
              <a:rPr lang="ru-RU" sz="2400" dirty="0" err="1"/>
              <a:t>жалдау</a:t>
            </a:r>
            <a:r>
              <a:rPr lang="ru-RU" sz="2400" dirty="0"/>
              <a:t> </a:t>
            </a:r>
            <a:r>
              <a:rPr lang="ru-RU" sz="2400" dirty="0" err="1"/>
              <a:t>шартында</a:t>
            </a:r>
            <a:r>
              <a:rPr lang="ru-RU" sz="2400" dirty="0"/>
              <a:t> </a:t>
            </a:r>
            <a:r>
              <a:rPr lang="ru-RU" sz="2400" dirty="0" err="1"/>
              <a:t>белгіленген</a:t>
            </a:r>
            <a:r>
              <a:rPr lang="ru-RU" sz="2400" dirty="0"/>
              <a:t> </a:t>
            </a:r>
            <a:r>
              <a:rPr lang="ru-RU" sz="2400" dirty="0" err="1"/>
              <a:t>мерзімдерде</a:t>
            </a:r>
            <a:r>
              <a:rPr lang="ru-RU" sz="2400" dirty="0"/>
              <a:t> </a:t>
            </a:r>
            <a:r>
              <a:rPr lang="ru-RU" sz="2400" dirty="0" err="1"/>
              <a:t>төленбеуіне</a:t>
            </a:r>
            <a:r>
              <a:rPr lang="ru-RU" sz="2400" dirty="0"/>
              <a:t> </a:t>
            </a:r>
            <a:r>
              <a:rPr lang="ru-RU" sz="2400" dirty="0" err="1"/>
              <a:t>байланысты</a:t>
            </a:r>
            <a:r>
              <a:rPr lang="ru-RU" sz="2400" dirty="0"/>
              <a:t> </a:t>
            </a:r>
            <a:r>
              <a:rPr lang="ru-RU" sz="2400" dirty="0" err="1"/>
              <a:t>өндіріп</a:t>
            </a:r>
            <a:r>
              <a:rPr lang="ru-RU" sz="2400" dirty="0"/>
              <a:t> </a:t>
            </a:r>
            <a:r>
              <a:rPr lang="ru-RU" sz="2400" dirty="0" err="1"/>
              <a:t>алу</a:t>
            </a:r>
            <a:r>
              <a:rPr lang="ru-RU" sz="2400" dirty="0"/>
              <a:t> </a:t>
            </a:r>
            <a:r>
              <a:rPr lang="ru-RU" sz="2400" dirty="0" err="1"/>
              <a:t>туралы</a:t>
            </a:r>
            <a:r>
              <a:rPr lang="ru-RU" sz="2400" dirty="0"/>
              <a:t>;</a:t>
            </a:r>
          </a:p>
          <a:p>
            <a:pPr fontAlgn="base"/>
            <a:r>
              <a:rPr lang="ru-RU" sz="2400" dirty="0"/>
              <a:t> </a:t>
            </a:r>
            <a:r>
              <a:rPr lang="ru-RU" sz="2400" dirty="0" smtClean="0"/>
              <a:t> </a:t>
            </a:r>
            <a:r>
              <a:rPr lang="ru-RU" sz="2400" dirty="0"/>
              <a:t>9) </a:t>
            </a:r>
            <a:r>
              <a:rPr lang="ru-RU" sz="2400" dirty="0" err="1"/>
              <a:t>жұмыскерге</a:t>
            </a:r>
            <a:r>
              <a:rPr lang="ru-RU" sz="2400" dirty="0"/>
              <a:t> </a:t>
            </a:r>
            <a:r>
              <a:rPr lang="ru-RU" sz="2400" dirty="0" err="1"/>
              <a:t>есепке</a:t>
            </a:r>
            <a:r>
              <a:rPr lang="ru-RU" sz="2400" dirty="0"/>
              <a:t> </a:t>
            </a:r>
            <a:r>
              <a:rPr lang="ru-RU" sz="2400" dirty="0" err="1"/>
              <a:t>жазылған</a:t>
            </a:r>
            <a:r>
              <a:rPr lang="ru-RU" sz="2400" dirty="0"/>
              <a:t>, </a:t>
            </a:r>
            <a:r>
              <a:rPr lang="ru-RU" sz="2400" dirty="0" err="1"/>
              <a:t>бірақ</a:t>
            </a:r>
            <a:r>
              <a:rPr lang="ru-RU" sz="2400" dirty="0"/>
              <a:t> </a:t>
            </a:r>
            <a:r>
              <a:rPr lang="ru-RU" sz="2400" dirty="0" err="1"/>
              <a:t>төленбеген</a:t>
            </a:r>
            <a:r>
              <a:rPr lang="ru-RU" sz="2400" dirty="0"/>
              <a:t> </a:t>
            </a:r>
            <a:r>
              <a:rPr lang="ru-RU" sz="2400" dirty="0" err="1"/>
              <a:t>жалақы</a:t>
            </a:r>
            <a:r>
              <a:rPr lang="ru-RU" sz="2400" dirty="0"/>
              <a:t> мен </a:t>
            </a:r>
            <a:r>
              <a:rPr lang="ru-RU" sz="2400" dirty="0" err="1"/>
              <a:t>өзге</a:t>
            </a:r>
            <a:r>
              <a:rPr lang="ru-RU" sz="2400" dirty="0"/>
              <a:t> де </a:t>
            </a:r>
            <a:r>
              <a:rPr lang="ru-RU" sz="2400" dirty="0" err="1"/>
              <a:t>төлемдерді</a:t>
            </a:r>
            <a:r>
              <a:rPr lang="ru-RU" sz="2400" dirty="0"/>
              <a:t> </a:t>
            </a:r>
            <a:r>
              <a:rPr lang="ru-RU" sz="2400" dirty="0" err="1"/>
              <a:t>өндіріп</a:t>
            </a:r>
            <a:r>
              <a:rPr lang="ru-RU" sz="2400" dirty="0"/>
              <a:t> </a:t>
            </a:r>
            <a:r>
              <a:rPr lang="ru-RU" sz="2400" dirty="0" err="1"/>
              <a:t>алу</a:t>
            </a:r>
            <a:r>
              <a:rPr lang="ru-RU" sz="2400" dirty="0"/>
              <a:t> </a:t>
            </a:r>
            <a:r>
              <a:rPr lang="ru-RU" sz="2400" dirty="0" err="1"/>
              <a:t>туралы</a:t>
            </a:r>
            <a:r>
              <a:rPr lang="ru-RU" sz="2400" dirty="0"/>
              <a:t>.</a:t>
            </a:r>
          </a:p>
          <a:p>
            <a:endParaRPr lang="ru-RU" dirty="0"/>
          </a:p>
        </p:txBody>
      </p:sp>
      <p:sp>
        <p:nvSpPr>
          <p:cNvPr id="4" name="Номер слайда 3">
            <a:extLst>
              <a:ext uri="{FF2B5EF4-FFF2-40B4-BE49-F238E27FC236}">
                <a16:creationId xmlns:a16="http://schemas.microsoft.com/office/drawing/2014/main" id="{0EF2D3D8-3760-4B1A-8AF3-FA351D8B8E38}"/>
              </a:ext>
            </a:extLst>
          </p:cNvPr>
          <p:cNvSpPr>
            <a:spLocks noGrp="1"/>
          </p:cNvSpPr>
          <p:nvPr>
            <p:ph type="sldNum" sz="quarter" idx="12"/>
          </p:nvPr>
        </p:nvSpPr>
        <p:spPr/>
        <p:txBody>
          <a:bodyPr/>
          <a:lstStyle/>
          <a:p>
            <a:fld id="{4F65E0F3-FF11-402E-936B-2D1DC285A156}" type="slidenum">
              <a:rPr lang="ru-RU" smtClean="0"/>
              <a:pPr/>
              <a:t>15</a:t>
            </a:fld>
            <a:endParaRPr lang="ru-RU"/>
          </a:p>
        </p:txBody>
      </p:sp>
      <p:sp>
        <p:nvSpPr>
          <p:cNvPr id="2" name="Заголовок 1">
            <a:extLst>
              <a:ext uri="{FF2B5EF4-FFF2-40B4-BE49-F238E27FC236}">
                <a16:creationId xmlns:a16="http://schemas.microsoft.com/office/drawing/2014/main" id="{FC005A49-603A-4437-A720-3B577C10DB4A}"/>
              </a:ext>
            </a:extLst>
          </p:cNvPr>
          <p:cNvSpPr>
            <a:spLocks noGrp="1"/>
          </p:cNvSpPr>
          <p:nvPr>
            <p:ph type="title"/>
          </p:nvPr>
        </p:nvSpPr>
        <p:spPr>
          <a:xfrm>
            <a:off x="1536569" y="306333"/>
            <a:ext cx="10539167" cy="635363"/>
          </a:xfrm>
        </p:spPr>
        <p:txBody>
          <a:bodyPr>
            <a:normAutofit/>
          </a:bodyPr>
          <a:lstStyle/>
          <a:p>
            <a:r>
              <a:rPr lang="ru-RU" sz="2800" dirty="0" err="1" smtClean="0">
                <a:solidFill>
                  <a:srgbClr val="FF0000"/>
                </a:solidFill>
              </a:rPr>
              <a:t>жалғасы</a:t>
            </a:r>
            <a:r>
              <a:rPr lang="ru-RU" sz="2800" dirty="0" smtClean="0">
                <a:solidFill>
                  <a:srgbClr val="FF0000"/>
                </a:solidFill>
              </a:rPr>
              <a:t>…</a:t>
            </a:r>
            <a:endParaRPr lang="ru-RU" sz="2800" dirty="0">
              <a:solidFill>
                <a:srgbClr val="FF0000"/>
              </a:solidFill>
            </a:endParaRPr>
          </a:p>
        </p:txBody>
      </p:sp>
    </p:spTree>
    <p:extLst>
      <p:ext uri="{BB962C8B-B14F-4D97-AF65-F5344CB8AC3E}">
        <p14:creationId xmlns:p14="http://schemas.microsoft.com/office/powerpoint/2010/main" val="2695096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914400" y="651164"/>
            <a:ext cx="10363200" cy="2931199"/>
          </a:xfrm>
        </p:spPr>
        <p:txBody>
          <a:bodyPr>
            <a:normAutofit fontScale="90000"/>
          </a:bodyPr>
          <a:lstStyle/>
          <a:p>
            <a:r>
              <a:rPr lang="ru-RU" dirty="0" err="1">
                <a:solidFill>
                  <a:srgbClr val="FF0000"/>
                </a:solidFill>
              </a:rPr>
              <a:t>Нотариустың</a:t>
            </a:r>
            <a:r>
              <a:rPr lang="ru-RU" dirty="0">
                <a:solidFill>
                  <a:srgbClr val="FF0000"/>
                </a:solidFill>
              </a:rPr>
              <a:t> </a:t>
            </a:r>
            <a:r>
              <a:rPr lang="ru-RU" dirty="0" err="1">
                <a:solidFill>
                  <a:srgbClr val="FF0000"/>
                </a:solidFill>
              </a:rPr>
              <a:t>атқарушылық</a:t>
            </a:r>
            <a:r>
              <a:rPr lang="ru-RU" dirty="0">
                <a:solidFill>
                  <a:srgbClr val="FF0000"/>
                </a:solidFill>
              </a:rPr>
              <a:t> </a:t>
            </a:r>
            <a:r>
              <a:rPr lang="ru-RU" dirty="0" err="1">
                <a:solidFill>
                  <a:srgbClr val="FF0000"/>
                </a:solidFill>
              </a:rPr>
              <a:t>жазбаны</a:t>
            </a:r>
            <a:r>
              <a:rPr lang="ru-RU" dirty="0">
                <a:solidFill>
                  <a:srgbClr val="FF0000"/>
                </a:solidFill>
              </a:rPr>
              <a:t>  </a:t>
            </a:r>
            <a:r>
              <a:rPr lang="ru-RU" dirty="0" err="1">
                <a:solidFill>
                  <a:srgbClr val="FF0000"/>
                </a:solidFill>
              </a:rPr>
              <a:t>жасау</a:t>
            </a:r>
            <a:r>
              <a:rPr lang="ru-RU" dirty="0">
                <a:solidFill>
                  <a:srgbClr val="FF0000"/>
                </a:solidFill>
              </a:rPr>
              <a:t> </a:t>
            </a:r>
            <a:r>
              <a:rPr lang="ru-RU" dirty="0" err="1">
                <a:solidFill>
                  <a:srgbClr val="FF0000"/>
                </a:solidFill>
              </a:rPr>
              <a:t>алгоритімі</a:t>
            </a:r>
            <a:r>
              <a:rPr lang="ru-RU" dirty="0"/>
              <a:t/>
            </a:r>
            <a:br>
              <a:rPr lang="ru-RU" dirty="0"/>
            </a:br>
            <a:r>
              <a:rPr lang="ru-RU" b="1" dirty="0" smtClean="0">
                <a:solidFill>
                  <a:srgbClr val="FF0000"/>
                </a:solidFill>
              </a:rPr>
              <a:t/>
            </a:r>
            <a:br>
              <a:rPr lang="ru-RU" b="1" dirty="0" smtClean="0">
                <a:solidFill>
                  <a:srgbClr val="FF0000"/>
                </a:solidFill>
              </a:rPr>
            </a:br>
            <a:endParaRPr lang="ru-RU" dirty="0">
              <a:solidFill>
                <a:srgbClr val="FF0000"/>
              </a:solidFill>
            </a:endParaRPr>
          </a:p>
        </p:txBody>
      </p:sp>
      <p:sp>
        <p:nvSpPr>
          <p:cNvPr id="6" name="Подзаголовок 5"/>
          <p:cNvSpPr>
            <a:spLocks noGrp="1"/>
          </p:cNvSpPr>
          <p:nvPr>
            <p:ph type="subTitle" idx="1"/>
          </p:nvPr>
        </p:nvSpPr>
        <p:spPr/>
        <p:txBody>
          <a:bodyPr/>
          <a:lstStyle/>
          <a:p>
            <a:r>
              <a:rPr lang="ru-RU" b="1" dirty="0" smtClean="0">
                <a:solidFill>
                  <a:schemeClr val="tx1"/>
                </a:solidFill>
              </a:rPr>
              <a:t> </a:t>
            </a:r>
            <a:r>
              <a:rPr lang="en-US" b="1" dirty="0" smtClean="0">
                <a:solidFill>
                  <a:schemeClr val="tx1"/>
                </a:solidFill>
              </a:rPr>
              <a:t>III</a:t>
            </a:r>
            <a:r>
              <a:rPr lang="kk-KZ" b="1" dirty="0" smtClean="0">
                <a:solidFill>
                  <a:schemeClr val="tx1"/>
                </a:solidFill>
              </a:rPr>
              <a:t> бөлім</a:t>
            </a:r>
            <a:endParaRPr lang="ru-RU" b="1" dirty="0">
              <a:solidFill>
                <a:schemeClr val="tx1"/>
              </a:solidFill>
            </a:endParaRPr>
          </a:p>
        </p:txBody>
      </p:sp>
      <p:sp>
        <p:nvSpPr>
          <p:cNvPr id="4" name="Номер слайда 3"/>
          <p:cNvSpPr>
            <a:spLocks noGrp="1"/>
          </p:cNvSpPr>
          <p:nvPr>
            <p:ph type="sldNum" sz="quarter" idx="12"/>
          </p:nvPr>
        </p:nvSpPr>
        <p:spPr/>
        <p:txBody>
          <a:bodyPr/>
          <a:lstStyle/>
          <a:p>
            <a:fld id="{4F65E0F3-FF11-402E-936B-2D1DC285A156}" type="slidenum">
              <a:rPr lang="ru-RU" smtClean="0"/>
              <a:pPr/>
              <a:t>16</a:t>
            </a:fld>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311579" y="365760"/>
            <a:ext cx="10434219" cy="888005"/>
          </a:xfrm>
        </p:spPr>
        <p:txBody>
          <a:bodyPr>
            <a:normAutofit/>
          </a:bodyPr>
          <a:lstStyle/>
          <a:p>
            <a:pPr algn="ctr"/>
            <a:r>
              <a:rPr lang="ru-RU" sz="2400" b="1" dirty="0" smtClean="0">
                <a:solidFill>
                  <a:srgbClr val="C00000"/>
                </a:solidFill>
              </a:rPr>
              <a:t>ІС-</a:t>
            </a:r>
            <a:r>
              <a:rPr lang="ru-RU" sz="2400" dirty="0">
                <a:solidFill>
                  <a:srgbClr val="C00000"/>
                </a:solidFill>
              </a:rPr>
              <a:t>Ә</a:t>
            </a:r>
            <a:r>
              <a:rPr lang="ru-RU" sz="2400" b="1" dirty="0" smtClean="0">
                <a:solidFill>
                  <a:srgbClr val="C00000"/>
                </a:solidFill>
              </a:rPr>
              <a:t>РЕКЕТТЕРДІҢ АЛГОРИТІМІ</a:t>
            </a:r>
            <a:r>
              <a:rPr lang="ru-RU" sz="2400" b="1" dirty="0">
                <a:solidFill>
                  <a:srgbClr val="C00000"/>
                </a:solidFill>
              </a:rPr>
              <a:t/>
            </a:r>
            <a:br>
              <a:rPr lang="ru-RU" sz="2400" b="1" dirty="0">
                <a:solidFill>
                  <a:srgbClr val="C00000"/>
                </a:solidFill>
              </a:rPr>
            </a:br>
            <a:r>
              <a:rPr lang="ru-RU" sz="2600" b="1" dirty="0" smtClean="0">
                <a:solidFill>
                  <a:srgbClr val="C00000"/>
                </a:solidFill>
              </a:rPr>
              <a:t>1</a:t>
            </a:r>
            <a:r>
              <a:rPr lang="ru-RU" sz="2600" b="1" dirty="0">
                <a:solidFill>
                  <a:srgbClr val="C00000"/>
                </a:solidFill>
              </a:rPr>
              <a:t>: </a:t>
            </a:r>
            <a:r>
              <a:rPr lang="ru-RU" sz="2600" dirty="0" smtClean="0">
                <a:solidFill>
                  <a:srgbClr val="0070C0"/>
                </a:solidFill>
              </a:rPr>
              <a:t>НОТАРИУСТЫҢ АТЫНА АРЫЗ БЕРУ</a:t>
            </a:r>
            <a:endParaRPr lang="ru-RU" sz="2600" b="1" dirty="0">
              <a:solidFill>
                <a:srgbClr val="0070C0"/>
              </a:solidFill>
            </a:endParaRPr>
          </a:p>
        </p:txBody>
      </p:sp>
      <p:sp>
        <p:nvSpPr>
          <p:cNvPr id="5" name="Текст 4"/>
          <p:cNvSpPr>
            <a:spLocks noGrp="1"/>
          </p:cNvSpPr>
          <p:nvPr>
            <p:ph type="body" idx="1"/>
          </p:nvPr>
        </p:nvSpPr>
        <p:spPr>
          <a:xfrm>
            <a:off x="921695" y="1163782"/>
            <a:ext cx="4714830" cy="950026"/>
          </a:xfrm>
        </p:spPr>
        <p:txBody>
          <a:bodyPr>
            <a:normAutofit fontScale="25000" lnSpcReduction="20000"/>
          </a:bodyPr>
          <a:lstStyle/>
          <a:p>
            <a:endParaRPr lang="ru-RU" sz="1800" b="1" dirty="0">
              <a:solidFill>
                <a:srgbClr val="0070C0"/>
              </a:solidFill>
            </a:endParaRPr>
          </a:p>
          <a:p>
            <a:endParaRPr lang="ru-RU" sz="1800" b="1" dirty="0">
              <a:solidFill>
                <a:srgbClr val="0070C0"/>
              </a:solidFill>
            </a:endParaRPr>
          </a:p>
          <a:p>
            <a:endParaRPr lang="ru-RU" sz="1800" b="1" dirty="0">
              <a:solidFill>
                <a:srgbClr val="0070C0"/>
              </a:solidFill>
            </a:endParaRPr>
          </a:p>
          <a:p>
            <a:r>
              <a:rPr lang="ru-RU" sz="8000" b="1" i="1" dirty="0" smtClean="0">
                <a:solidFill>
                  <a:schemeClr val="tx1"/>
                </a:solidFill>
              </a:rPr>
              <a:t>Жеке </a:t>
            </a:r>
            <a:r>
              <a:rPr lang="ru-RU" sz="8000" b="1" i="1" dirty="0" err="1" smtClean="0">
                <a:solidFill>
                  <a:schemeClr val="tx1"/>
                </a:solidFill>
              </a:rPr>
              <a:t>тұлғаның</a:t>
            </a:r>
            <a:r>
              <a:rPr lang="ru-RU" sz="8000" b="1" i="1" dirty="0" smtClean="0">
                <a:solidFill>
                  <a:schemeClr val="tx1"/>
                </a:solidFill>
              </a:rPr>
              <a:t> </a:t>
            </a:r>
            <a:r>
              <a:rPr lang="ru-RU" sz="8000" b="1" i="1" dirty="0" err="1">
                <a:solidFill>
                  <a:schemeClr val="tx1"/>
                </a:solidFill>
              </a:rPr>
              <a:t>атқарушылық</a:t>
            </a:r>
            <a:r>
              <a:rPr lang="ru-RU" sz="8000" b="1" i="1" dirty="0">
                <a:solidFill>
                  <a:schemeClr val="tx1"/>
                </a:solidFill>
              </a:rPr>
              <a:t> </a:t>
            </a:r>
            <a:r>
              <a:rPr lang="ru-RU" sz="8000" b="1" i="1" dirty="0" err="1">
                <a:solidFill>
                  <a:schemeClr val="tx1"/>
                </a:solidFill>
              </a:rPr>
              <a:t>жазба</a:t>
            </a:r>
            <a:r>
              <a:rPr lang="ru-RU" sz="8000" b="1" i="1" dirty="0">
                <a:solidFill>
                  <a:schemeClr val="tx1"/>
                </a:solidFill>
              </a:rPr>
              <a:t> </a:t>
            </a:r>
            <a:r>
              <a:rPr lang="ru-RU" sz="8000" b="1" i="1" dirty="0" err="1">
                <a:solidFill>
                  <a:schemeClr val="tx1"/>
                </a:solidFill>
              </a:rPr>
              <a:t>жасау</a:t>
            </a:r>
            <a:r>
              <a:rPr lang="ru-RU" sz="8000" b="1" i="1" dirty="0">
                <a:solidFill>
                  <a:schemeClr val="tx1"/>
                </a:solidFill>
              </a:rPr>
              <a:t> </a:t>
            </a:r>
            <a:r>
              <a:rPr lang="ru-RU" sz="8000" b="1" i="1" dirty="0" err="1">
                <a:solidFill>
                  <a:schemeClr val="tx1"/>
                </a:solidFill>
              </a:rPr>
              <a:t>туралы</a:t>
            </a:r>
            <a:r>
              <a:rPr lang="ru-RU" sz="8000" b="1" i="1" dirty="0">
                <a:solidFill>
                  <a:schemeClr val="tx1"/>
                </a:solidFill>
              </a:rPr>
              <a:t> </a:t>
            </a:r>
            <a:r>
              <a:rPr lang="ru-RU" sz="8000" b="1" i="1" dirty="0" err="1">
                <a:solidFill>
                  <a:schemeClr val="tx1"/>
                </a:solidFill>
              </a:rPr>
              <a:t>өтініші</a:t>
            </a:r>
            <a:endParaRPr lang="ru-RU" sz="8000" b="1" i="1" dirty="0">
              <a:solidFill>
                <a:schemeClr val="tx1"/>
              </a:solidFill>
            </a:endParaRPr>
          </a:p>
        </p:txBody>
      </p:sp>
      <p:sp>
        <p:nvSpPr>
          <p:cNvPr id="7" name="Текст 6"/>
          <p:cNvSpPr>
            <a:spLocks noGrp="1"/>
          </p:cNvSpPr>
          <p:nvPr>
            <p:ph type="body" sz="half" idx="3"/>
          </p:nvPr>
        </p:nvSpPr>
        <p:spPr>
          <a:xfrm>
            <a:off x="6323581" y="1154072"/>
            <a:ext cx="5422217" cy="735034"/>
          </a:xfrm>
        </p:spPr>
        <p:txBody>
          <a:bodyPr>
            <a:normAutofit/>
          </a:bodyPr>
          <a:lstStyle/>
          <a:p>
            <a:r>
              <a:rPr lang="ru-RU" sz="2000" b="1" i="1" dirty="0" err="1">
                <a:solidFill>
                  <a:schemeClr val="tx1"/>
                </a:solidFill>
              </a:rPr>
              <a:t>Заңды</a:t>
            </a:r>
            <a:r>
              <a:rPr lang="ru-RU" sz="2000" b="1" i="1" dirty="0">
                <a:solidFill>
                  <a:schemeClr val="tx1"/>
                </a:solidFill>
              </a:rPr>
              <a:t> </a:t>
            </a:r>
            <a:r>
              <a:rPr lang="ru-RU" sz="2000" b="1" i="1" dirty="0" err="1">
                <a:solidFill>
                  <a:schemeClr val="tx1"/>
                </a:solidFill>
              </a:rPr>
              <a:t>тұлғаның</a:t>
            </a:r>
            <a:r>
              <a:rPr lang="ru-RU" sz="2000" b="1" i="1" dirty="0">
                <a:solidFill>
                  <a:schemeClr val="tx1"/>
                </a:solidFill>
              </a:rPr>
              <a:t> </a:t>
            </a:r>
            <a:r>
              <a:rPr lang="ru-RU" sz="2000" b="1" i="1" dirty="0" err="1">
                <a:solidFill>
                  <a:schemeClr val="tx1"/>
                </a:solidFill>
              </a:rPr>
              <a:t>атқарушылық</a:t>
            </a:r>
            <a:r>
              <a:rPr lang="ru-RU" sz="2000" b="1" i="1" dirty="0">
                <a:solidFill>
                  <a:schemeClr val="tx1"/>
                </a:solidFill>
              </a:rPr>
              <a:t> </a:t>
            </a:r>
            <a:r>
              <a:rPr lang="ru-RU" sz="2000" b="1" i="1" dirty="0" err="1">
                <a:solidFill>
                  <a:schemeClr val="tx1"/>
                </a:solidFill>
              </a:rPr>
              <a:t>жазба</a:t>
            </a:r>
            <a:r>
              <a:rPr lang="ru-RU" sz="2000" b="1" i="1" dirty="0">
                <a:solidFill>
                  <a:schemeClr val="tx1"/>
                </a:solidFill>
              </a:rPr>
              <a:t> </a:t>
            </a:r>
            <a:r>
              <a:rPr lang="ru-RU" sz="2000" b="1" i="1" dirty="0" err="1">
                <a:solidFill>
                  <a:schemeClr val="tx1"/>
                </a:solidFill>
              </a:rPr>
              <a:t>жасау</a:t>
            </a:r>
            <a:r>
              <a:rPr lang="ru-RU" sz="2000" b="1" i="1" dirty="0">
                <a:solidFill>
                  <a:schemeClr val="tx1"/>
                </a:solidFill>
              </a:rPr>
              <a:t> </a:t>
            </a:r>
            <a:r>
              <a:rPr lang="ru-RU" sz="2000" b="1" i="1" dirty="0" err="1">
                <a:solidFill>
                  <a:schemeClr val="tx1"/>
                </a:solidFill>
              </a:rPr>
              <a:t>туралы</a:t>
            </a:r>
            <a:r>
              <a:rPr lang="ru-RU" sz="2000" b="1" i="1" dirty="0">
                <a:solidFill>
                  <a:schemeClr val="tx1"/>
                </a:solidFill>
              </a:rPr>
              <a:t> </a:t>
            </a:r>
            <a:r>
              <a:rPr lang="ru-RU" sz="2000" b="1" i="1" dirty="0" smtClean="0">
                <a:solidFill>
                  <a:schemeClr val="tx1"/>
                </a:solidFill>
              </a:rPr>
              <a:t> </a:t>
            </a:r>
            <a:r>
              <a:rPr lang="ru-RU" sz="2000" b="1" i="1" dirty="0" err="1" smtClean="0">
                <a:solidFill>
                  <a:schemeClr val="tx1"/>
                </a:solidFill>
              </a:rPr>
              <a:t>Өтініші</a:t>
            </a:r>
            <a:endParaRPr lang="ru-RU" sz="2000" b="1" i="1" dirty="0">
              <a:solidFill>
                <a:schemeClr val="tx1"/>
              </a:solidFill>
            </a:endParaRPr>
          </a:p>
        </p:txBody>
      </p:sp>
      <p:sp>
        <p:nvSpPr>
          <p:cNvPr id="6" name="Объект 5"/>
          <p:cNvSpPr>
            <a:spLocks noGrp="1"/>
          </p:cNvSpPr>
          <p:nvPr>
            <p:ph sz="quarter" idx="2"/>
          </p:nvPr>
        </p:nvSpPr>
        <p:spPr>
          <a:xfrm>
            <a:off x="573206" y="2173184"/>
            <a:ext cx="5342685" cy="4397297"/>
          </a:xfrm>
        </p:spPr>
        <p:txBody>
          <a:bodyPr>
            <a:normAutofit fontScale="92500" lnSpcReduction="20000"/>
          </a:bodyPr>
          <a:lstStyle/>
          <a:p>
            <a:pPr algn="just"/>
            <a:r>
              <a:rPr lang="ru-RU" dirty="0" err="1">
                <a:latin typeface="Times New Roman" panose="02020603050405020304" pitchFamily="18" charset="0"/>
                <a:cs typeface="Times New Roman" panose="02020603050405020304" pitchFamily="18" charset="0"/>
              </a:rPr>
              <a:t>өндіріп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алушы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нотариусқа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өндіріп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алушы</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борышкердің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тегін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атын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әкесінің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атын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егер</a:t>
            </a:r>
            <a:r>
              <a:rPr lang="ru-RU" dirty="0">
                <a:latin typeface="Times New Roman" panose="02020603050405020304" pitchFamily="18" charset="0"/>
                <a:cs typeface="Times New Roman" panose="02020603050405020304" pitchFamily="18" charset="0"/>
              </a:rPr>
              <a:t> бар </a:t>
            </a:r>
            <a:r>
              <a:rPr lang="ru-RU" dirty="0" err="1">
                <a:latin typeface="Times New Roman" panose="02020603050405020304" pitchFamily="18" charset="0"/>
                <a:cs typeface="Times New Roman" panose="02020603050405020304" pitchFamily="18" charset="0"/>
              </a:rPr>
              <a:t>болса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олардың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жеке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сәйкестендіру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нөмірі</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тұрғылықты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жерін</a:t>
            </a:r>
            <a:r>
              <a:rPr lang="ru-RU" dirty="0">
                <a:latin typeface="Times New Roman" panose="02020603050405020304" pitchFamily="18" charset="0"/>
                <a:cs typeface="Times New Roman" panose="02020603050405020304" pitchFamily="18" charset="0"/>
              </a:rPr>
              <a:t>, телефон </a:t>
            </a:r>
            <a:r>
              <a:rPr lang="ru-RU" dirty="0" err="1">
                <a:latin typeface="Times New Roman" panose="02020603050405020304" pitchFamily="18" charset="0"/>
                <a:cs typeface="Times New Roman" panose="02020603050405020304" pitchFamily="18" charset="0"/>
              </a:rPr>
              <a:t>нөмірлері</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электрондық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почтасының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мекенжайын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кезде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қамтитын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атқарушылық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жазба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жасау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туралы</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өтінішті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ұсынады</a:t>
            </a:r>
            <a:endParaRPr lang="ru-RU" dirty="0" smtClean="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Жеке </a:t>
            </a:r>
            <a:r>
              <a:rPr lang="ru-RU" dirty="0" err="1">
                <a:latin typeface="Times New Roman" panose="02020603050405020304" pitchFamily="18" charset="0"/>
                <a:cs typeface="Times New Roman" panose="02020603050405020304" pitchFamily="18" charset="0"/>
              </a:rPr>
              <a:t>тұлғаның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өтінішіндегі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қолдың</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түпнұсқалылығы</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нотариалды</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куәландырылады</a:t>
            </a:r>
            <a:r>
              <a:rPr lang="ru-RU" dirty="0">
                <a:latin typeface="Times New Roman" panose="02020603050405020304" pitchFamily="18" charset="0"/>
                <a:cs typeface="Times New Roman" panose="02020603050405020304" pitchFamily="18" charset="0"/>
              </a:rPr>
              <a:t>.</a:t>
            </a:r>
            <a:r>
              <a:rPr lang="ru-RU" dirty="0"/>
              <a:t> </a:t>
            </a:r>
            <a:endParaRPr lang="ru-RU" dirty="0" smtClean="0"/>
          </a:p>
          <a:p>
            <a:pPr algn="just"/>
            <a:r>
              <a:rPr lang="ru-RU" dirty="0" err="1">
                <a:latin typeface="Times New Roman" panose="02020603050405020304" pitchFamily="18" charset="0"/>
                <a:cs typeface="Times New Roman" panose="02020603050405020304" pitchFamily="18" charset="0"/>
              </a:rPr>
              <a:t>Өтініш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кіріс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құжаттарын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тіркеу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журналында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тіркеледі</a:t>
            </a:r>
            <a:r>
              <a:rPr lang="ru-RU" dirty="0">
                <a:latin typeface="Times New Roman" panose="02020603050405020304" pitchFamily="18" charset="0"/>
                <a:cs typeface="Times New Roman" panose="02020603050405020304" pitchFamily="18" charset="0"/>
              </a:rPr>
              <a:t>.</a:t>
            </a:r>
            <a:endParaRPr lang="ru-RU" sz="2200" b="1" dirty="0">
              <a:latin typeface="Times New Roman" panose="02020603050405020304" pitchFamily="18" charset="0"/>
              <a:cs typeface="Times New Roman" panose="02020603050405020304" pitchFamily="18" charset="0"/>
            </a:endParaRPr>
          </a:p>
          <a:p>
            <a:pPr marL="0" indent="0" algn="just">
              <a:buNone/>
            </a:pPr>
            <a:endParaRPr lang="ru-RU" sz="2200" b="1" dirty="0"/>
          </a:p>
          <a:p>
            <a:endParaRPr lang="ru-RU" dirty="0"/>
          </a:p>
          <a:p>
            <a:endParaRPr lang="ru-RU" dirty="0"/>
          </a:p>
        </p:txBody>
      </p:sp>
      <p:sp>
        <p:nvSpPr>
          <p:cNvPr id="8" name="Объект 7"/>
          <p:cNvSpPr>
            <a:spLocks noGrp="1"/>
          </p:cNvSpPr>
          <p:nvPr>
            <p:ph sz="quarter" idx="4"/>
          </p:nvPr>
        </p:nvSpPr>
        <p:spPr>
          <a:xfrm>
            <a:off x="6103917" y="1996952"/>
            <a:ext cx="5896406" cy="4648944"/>
          </a:xfrm>
        </p:spPr>
        <p:txBody>
          <a:bodyPr>
            <a:normAutofit fontScale="92500" lnSpcReduction="10000"/>
          </a:bodyPr>
          <a:lstStyle/>
          <a:p>
            <a:pPr algn="just"/>
            <a:r>
              <a:rPr lang="ru-RU" dirty="0"/>
              <a:t> </a:t>
            </a:r>
            <a:r>
              <a:rPr lang="ru-RU" dirty="0" err="1">
                <a:latin typeface="Times New Roman" panose="02020603050405020304" pitchFamily="18" charset="0"/>
                <a:cs typeface="Times New Roman" panose="02020603050405020304" pitchFamily="18" charset="0"/>
              </a:rPr>
              <a:t>Егер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өндіріп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алушы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борышкер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заңды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тұлға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болса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өтініште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заңды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тұлғаның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атауы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оның</a:t>
            </a:r>
            <a:r>
              <a:rPr lang="ru-RU" dirty="0">
                <a:latin typeface="Times New Roman" panose="02020603050405020304" pitchFamily="18" charset="0"/>
                <a:cs typeface="Times New Roman" panose="02020603050405020304" pitchFamily="18" charset="0"/>
              </a:rPr>
              <a:t> бизнес-</a:t>
            </a:r>
            <a:r>
              <a:rPr lang="ru-RU" dirty="0" err="1">
                <a:latin typeface="Times New Roman" panose="02020603050405020304" pitchFamily="18" charset="0"/>
                <a:cs typeface="Times New Roman" panose="02020603050405020304" pitchFamily="18" charset="0"/>
              </a:rPr>
              <a:t>сәйкестендіру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нөмірі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орналасқан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жерінің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мекенжайы</a:t>
            </a:r>
            <a:r>
              <a:rPr lang="ru-RU" dirty="0">
                <a:latin typeface="Times New Roman" panose="02020603050405020304" pitchFamily="18" charset="0"/>
                <a:cs typeface="Times New Roman" panose="02020603050405020304" pitchFamily="18" charset="0"/>
              </a:rPr>
              <a:t>, банк </a:t>
            </a:r>
            <a:r>
              <a:rPr lang="ru-RU" dirty="0" err="1">
                <a:latin typeface="Times New Roman" panose="02020603050405020304" pitchFamily="18" charset="0"/>
                <a:cs typeface="Times New Roman" panose="02020603050405020304" pitchFamily="18" charset="0"/>
              </a:rPr>
              <a:t>деректемелері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көрсетіледі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сондай-ақ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бірінші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басшының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өкілінің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қоюға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өтінішті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беруге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өкілеттігі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расталады</a:t>
            </a:r>
            <a:r>
              <a:rPr lang="ru-RU" dirty="0" smtClean="0">
                <a:latin typeface="Times New Roman" panose="02020603050405020304" pitchFamily="18" charset="0"/>
                <a:cs typeface="Times New Roman" panose="02020603050405020304" pitchFamily="18" charset="0"/>
              </a:rPr>
              <a:t>.</a:t>
            </a:r>
          </a:p>
          <a:p>
            <a:r>
              <a:rPr lang="ru-RU" dirty="0"/>
              <a:t> </a:t>
            </a:r>
            <a:r>
              <a:rPr lang="ru-RU" dirty="0" err="1">
                <a:latin typeface="Times New Roman" panose="02020603050405020304" pitchFamily="18" charset="0"/>
                <a:cs typeface="Times New Roman" panose="02020603050405020304" pitchFamily="18" charset="0"/>
              </a:rPr>
              <a:t>Егер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заңды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тұлға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шағын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кәсіпкерлік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субъектісі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мөрсіз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жұмыс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істесе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өтініш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беруші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қойған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қолдың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төлнұсқалығын</a:t>
            </a:r>
            <a:r>
              <a:rPr lang="ru-RU" dirty="0">
                <a:latin typeface="Times New Roman" panose="02020603050405020304" pitchFamily="18" charset="0"/>
                <a:cs typeface="Times New Roman" panose="02020603050405020304" pitchFamily="18" charset="0"/>
              </a:rPr>
              <a:t> нотариат </a:t>
            </a:r>
            <a:r>
              <a:rPr lang="ru-RU" dirty="0" err="1">
                <a:latin typeface="Times New Roman" panose="02020603050405020304" pitchFamily="18" charset="0"/>
                <a:cs typeface="Times New Roman" panose="02020603050405020304" pitchFamily="18" charset="0"/>
              </a:rPr>
              <a:t>куәландырады</a:t>
            </a:r>
            <a:r>
              <a:rPr lang="ru-RU" dirty="0" smtClean="0">
                <a:latin typeface="Times New Roman" panose="02020603050405020304" pitchFamily="18" charset="0"/>
                <a:cs typeface="Times New Roman" panose="02020603050405020304" pitchFamily="18" charset="0"/>
              </a:rPr>
              <a:t>.</a:t>
            </a:r>
          </a:p>
          <a:p>
            <a:pPr algn="just"/>
            <a:r>
              <a:rPr lang="ru-RU" sz="2000" b="1" dirty="0" err="1">
                <a:latin typeface="Times New Roman" panose="02020603050405020304" pitchFamily="18" charset="0"/>
                <a:cs typeface="Times New Roman" panose="02020603050405020304" pitchFamily="18" charset="0"/>
              </a:rPr>
              <a:t>Өтініш</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кіріс</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құжаттарын</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тіркеу</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журналында</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тіркеледі</a:t>
            </a:r>
            <a:endParaRPr lang="ru-RU" b="1" dirty="0"/>
          </a:p>
        </p:txBody>
      </p:sp>
      <p:sp>
        <p:nvSpPr>
          <p:cNvPr id="2" name="Номер слайда 1">
            <a:extLst>
              <a:ext uri="{FF2B5EF4-FFF2-40B4-BE49-F238E27FC236}">
                <a16:creationId xmlns:a16="http://schemas.microsoft.com/office/drawing/2014/main" id="{EBB6CFB3-EB5D-48A4-90B8-0854E7C9B884}"/>
              </a:ext>
            </a:extLst>
          </p:cNvPr>
          <p:cNvSpPr>
            <a:spLocks noGrp="1"/>
          </p:cNvSpPr>
          <p:nvPr>
            <p:ph type="sldNum" sz="quarter" idx="12"/>
          </p:nvPr>
        </p:nvSpPr>
        <p:spPr/>
        <p:txBody>
          <a:bodyPr/>
          <a:lstStyle/>
          <a:p>
            <a:fld id="{4F65E0F3-FF11-402E-936B-2D1DC285A156}" type="slidenum">
              <a:rPr lang="ru-RU" smtClean="0"/>
              <a:pPr/>
              <a:t>17</a:t>
            </a:fld>
            <a:endParaRPr lang="ru-RU"/>
          </a:p>
        </p:txBody>
      </p:sp>
    </p:spTree>
    <p:extLst>
      <p:ext uri="{BB962C8B-B14F-4D97-AF65-F5344CB8AC3E}">
        <p14:creationId xmlns:p14="http://schemas.microsoft.com/office/powerpoint/2010/main" val="3073978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609600" y="997527"/>
            <a:ext cx="10972800" cy="5723951"/>
          </a:xfrm>
        </p:spPr>
        <p:txBody>
          <a:bodyPr>
            <a:normAutofit fontScale="92500" lnSpcReduction="10000"/>
          </a:bodyPr>
          <a:lstStyle/>
          <a:p>
            <a:r>
              <a:rPr lang="ru-RU" dirty="0" smtClean="0"/>
              <a:t>1. </a:t>
            </a:r>
            <a:r>
              <a:rPr lang="ru-RU" b="1" dirty="0" err="1" smtClean="0"/>
              <a:t>Арыз</a:t>
            </a:r>
            <a:r>
              <a:rPr lang="ru-RU" b="1" dirty="0" smtClean="0"/>
              <a:t> </a:t>
            </a:r>
            <a:r>
              <a:rPr lang="ru-RU" b="1" dirty="0" err="1" smtClean="0"/>
              <a:t>нотариусты</a:t>
            </a:r>
            <a:r>
              <a:rPr lang="kk-KZ" b="1" dirty="0" smtClean="0"/>
              <a:t>ң атына беріледі</a:t>
            </a:r>
            <a:endParaRPr lang="ru-RU" b="1" dirty="0" smtClean="0"/>
          </a:p>
          <a:p>
            <a:r>
              <a:rPr lang="ru-RU" dirty="0" smtClean="0"/>
              <a:t>2. </a:t>
            </a:r>
            <a:r>
              <a:rPr lang="ru-RU" b="1" dirty="0" err="1"/>
              <a:t>Жүгінген</a:t>
            </a:r>
            <a:r>
              <a:rPr lang="ru-RU" b="1" dirty="0"/>
              <a:t> </a:t>
            </a:r>
            <a:r>
              <a:rPr lang="ru-RU" b="1" dirty="0" err="1"/>
              <a:t>тұлғаның</a:t>
            </a:r>
            <a:r>
              <a:rPr lang="ru-RU" b="1" dirty="0"/>
              <a:t> </a:t>
            </a:r>
            <a:r>
              <a:rPr lang="ru-RU" b="1" dirty="0" err="1"/>
              <a:t>деректері</a:t>
            </a:r>
            <a:r>
              <a:rPr lang="ru-RU" b="1" dirty="0"/>
              <a:t> </a:t>
            </a:r>
            <a:r>
              <a:rPr lang="ru-RU" b="1" dirty="0" err="1" smtClean="0"/>
              <a:t>толтырылады</a:t>
            </a:r>
            <a:endParaRPr lang="ru-RU" b="1" dirty="0" smtClean="0"/>
          </a:p>
          <a:p>
            <a:r>
              <a:rPr lang="ru-RU" b="1" dirty="0" smtClean="0"/>
              <a:t>3</a:t>
            </a:r>
            <a:r>
              <a:rPr lang="ru-RU" b="1" dirty="0"/>
              <a:t>. </a:t>
            </a:r>
            <a:r>
              <a:rPr lang="ru-RU" b="1" dirty="0" err="1"/>
              <a:t>Туындаған</a:t>
            </a:r>
            <a:r>
              <a:rPr lang="ru-RU" b="1" dirty="0"/>
              <a:t> </a:t>
            </a:r>
            <a:r>
              <a:rPr lang="ru-RU" b="1" dirty="0" err="1"/>
              <a:t>берешектің</a:t>
            </a:r>
            <a:r>
              <a:rPr lang="ru-RU" b="1" dirty="0"/>
              <a:t> </a:t>
            </a:r>
            <a:r>
              <a:rPr lang="ru-RU" b="1" dirty="0" err="1"/>
              <a:t>мәні</a:t>
            </a:r>
            <a:r>
              <a:rPr lang="ru-RU" b="1" dirty="0"/>
              <a:t> (</a:t>
            </a:r>
            <a:r>
              <a:rPr lang="ru-RU" i="1" dirty="0" err="1"/>
              <a:t>берешектің</a:t>
            </a:r>
            <a:r>
              <a:rPr lang="ru-RU" i="1" dirty="0"/>
              <a:t> </a:t>
            </a:r>
            <a:r>
              <a:rPr lang="ru-RU" i="1" dirty="0" err="1"/>
              <a:t>пайда</a:t>
            </a:r>
            <a:r>
              <a:rPr lang="ru-RU" i="1" dirty="0"/>
              <a:t> болу </a:t>
            </a:r>
            <a:r>
              <a:rPr lang="ru-RU" i="1" dirty="0" err="1"/>
              <a:t>негізі</a:t>
            </a:r>
            <a:r>
              <a:rPr lang="ru-RU" i="1" dirty="0"/>
              <a:t>, </a:t>
            </a:r>
            <a:r>
              <a:rPr lang="ru-RU" i="1" dirty="0" err="1"/>
              <a:t>борышкердің</a:t>
            </a:r>
            <a:r>
              <a:rPr lang="ru-RU" i="1" dirty="0"/>
              <a:t> </a:t>
            </a:r>
            <a:r>
              <a:rPr lang="ru-RU" i="1" dirty="0" err="1"/>
              <a:t>толық</a:t>
            </a:r>
            <a:r>
              <a:rPr lang="ru-RU" i="1" dirty="0"/>
              <a:t> </a:t>
            </a:r>
            <a:r>
              <a:rPr lang="ru-RU" i="1" dirty="0" err="1"/>
              <a:t>деректері</a:t>
            </a:r>
            <a:r>
              <a:rPr lang="ru-RU" i="1" dirty="0"/>
              <a:t>, </a:t>
            </a:r>
            <a:r>
              <a:rPr lang="ru-RU" i="1" dirty="0" err="1"/>
              <a:t>банктік</a:t>
            </a:r>
            <a:r>
              <a:rPr lang="ru-RU" i="1" dirty="0"/>
              <a:t> </a:t>
            </a:r>
            <a:r>
              <a:rPr lang="ru-RU" i="1" dirty="0" err="1"/>
              <a:t>деректемелері</a:t>
            </a:r>
            <a:r>
              <a:rPr lang="ru-RU" i="1" dirty="0"/>
              <a:t>, </a:t>
            </a:r>
            <a:r>
              <a:rPr lang="ru-RU" i="1" dirty="0" err="1"/>
              <a:t>берешектің</a:t>
            </a:r>
            <a:r>
              <a:rPr lang="ru-RU" i="1" dirty="0"/>
              <a:t> </a:t>
            </a:r>
            <a:r>
              <a:rPr lang="ru-RU" i="1" dirty="0" err="1"/>
              <a:t>пайда</a:t>
            </a:r>
            <a:r>
              <a:rPr lang="ru-RU" i="1" dirty="0"/>
              <a:t> болу </a:t>
            </a:r>
            <a:r>
              <a:rPr lang="ru-RU" i="1" dirty="0" err="1"/>
              <a:t>кезеңі</a:t>
            </a:r>
            <a:r>
              <a:rPr lang="ru-RU" i="1" dirty="0"/>
              <a:t>, </a:t>
            </a:r>
            <a:r>
              <a:rPr lang="ru-RU" i="1" dirty="0" err="1"/>
              <a:t>берешек</a:t>
            </a:r>
            <a:r>
              <a:rPr lang="ru-RU" i="1" dirty="0"/>
              <a:t> </a:t>
            </a:r>
            <a:r>
              <a:rPr lang="ru-RU" i="1" dirty="0" err="1"/>
              <a:t>сомасы</a:t>
            </a:r>
            <a:r>
              <a:rPr lang="ru-RU" i="1" dirty="0"/>
              <a:t>, </a:t>
            </a:r>
            <a:r>
              <a:rPr lang="ru-RU" i="1" dirty="0" err="1"/>
              <a:t>өндіріп</a:t>
            </a:r>
            <a:r>
              <a:rPr lang="ru-RU" i="1" dirty="0"/>
              <a:t> </a:t>
            </a:r>
            <a:r>
              <a:rPr lang="ru-RU" i="1" dirty="0" err="1"/>
              <a:t>алушының</a:t>
            </a:r>
            <a:r>
              <a:rPr lang="ru-RU" i="1" dirty="0"/>
              <a:t> </a:t>
            </a:r>
            <a:r>
              <a:rPr lang="ru-RU" i="1" dirty="0" err="1"/>
              <a:t>көрсетілген</a:t>
            </a:r>
            <a:r>
              <a:rPr lang="ru-RU" i="1" dirty="0"/>
              <a:t> </a:t>
            </a:r>
            <a:r>
              <a:rPr lang="ru-RU" i="1" dirty="0" err="1"/>
              <a:t>берешекті</a:t>
            </a:r>
            <a:r>
              <a:rPr lang="ru-RU" i="1" dirty="0"/>
              <a:t> </a:t>
            </a:r>
            <a:r>
              <a:rPr lang="ru-RU" i="1" dirty="0" err="1"/>
              <a:t>өндіріп</a:t>
            </a:r>
            <a:r>
              <a:rPr lang="ru-RU" i="1" dirty="0"/>
              <a:t> </a:t>
            </a:r>
            <a:r>
              <a:rPr lang="ru-RU" i="1" dirty="0" err="1"/>
              <a:t>алу</a:t>
            </a:r>
            <a:r>
              <a:rPr lang="ru-RU" i="1" dirty="0"/>
              <a:t> </a:t>
            </a:r>
            <a:r>
              <a:rPr lang="ru-RU" i="1" dirty="0" err="1"/>
              <a:t>бойынша</a:t>
            </a:r>
            <a:r>
              <a:rPr lang="ru-RU" i="1" dirty="0"/>
              <a:t> сот </a:t>
            </a:r>
            <a:r>
              <a:rPr lang="ru-RU" i="1" dirty="0" err="1"/>
              <a:t>органдарына</a:t>
            </a:r>
            <a:r>
              <a:rPr lang="ru-RU" i="1" dirty="0"/>
              <a:t> </a:t>
            </a:r>
            <a:r>
              <a:rPr lang="ru-RU" i="1" dirty="0" err="1"/>
              <a:t>жүгіну</a:t>
            </a:r>
            <a:r>
              <a:rPr lang="ru-RU" i="1" dirty="0"/>
              <a:t> </a:t>
            </a:r>
            <a:r>
              <a:rPr lang="ru-RU" i="1" dirty="0" err="1"/>
              <a:t>фактісінің</a:t>
            </a:r>
            <a:r>
              <a:rPr lang="ru-RU" i="1" dirty="0"/>
              <a:t> </a:t>
            </a:r>
            <a:r>
              <a:rPr lang="ru-RU" i="1" dirty="0" err="1"/>
              <a:t>болмауы</a:t>
            </a:r>
            <a:r>
              <a:rPr lang="ru-RU" b="1" dirty="0"/>
              <a:t>) </a:t>
            </a:r>
            <a:r>
              <a:rPr lang="ru-RU" b="1" dirty="0" err="1" smtClean="0"/>
              <a:t>баяндалады</a:t>
            </a:r>
            <a:r>
              <a:rPr lang="ru-RU" b="1" dirty="0" smtClean="0"/>
              <a:t> </a:t>
            </a:r>
          </a:p>
          <a:p>
            <a:r>
              <a:rPr lang="ru-RU" b="1" i="1" dirty="0" smtClean="0">
                <a:solidFill>
                  <a:srgbClr val="FF0000"/>
                </a:solidFill>
              </a:rPr>
              <a:t>«</a:t>
            </a:r>
            <a:r>
              <a:rPr lang="ru-RU" b="1" i="1" dirty="0" err="1" smtClean="0">
                <a:solidFill>
                  <a:srgbClr val="FF0000"/>
                </a:solidFill>
              </a:rPr>
              <a:t>Өініште</a:t>
            </a:r>
            <a:r>
              <a:rPr lang="ru-RU" b="1" i="1" dirty="0" smtClean="0">
                <a:solidFill>
                  <a:srgbClr val="FF0000"/>
                </a:solidFill>
              </a:rPr>
              <a:t> </a:t>
            </a:r>
            <a:r>
              <a:rPr lang="ru-RU" b="1" i="1" dirty="0" err="1" smtClean="0">
                <a:solidFill>
                  <a:srgbClr val="FF0000"/>
                </a:solidFill>
              </a:rPr>
              <a:t>өндіріп</a:t>
            </a:r>
            <a:r>
              <a:rPr lang="ru-RU" b="1" i="1" dirty="0" smtClean="0">
                <a:solidFill>
                  <a:srgbClr val="FF0000"/>
                </a:solidFill>
              </a:rPr>
              <a:t> </a:t>
            </a:r>
            <a:r>
              <a:rPr lang="ru-RU" b="1" i="1" dirty="0" err="1">
                <a:solidFill>
                  <a:srgbClr val="FF0000"/>
                </a:solidFill>
              </a:rPr>
              <a:t>алушы</a:t>
            </a:r>
            <a:r>
              <a:rPr lang="ru-RU" b="1" i="1" dirty="0">
                <a:solidFill>
                  <a:srgbClr val="FF0000"/>
                </a:solidFill>
              </a:rPr>
              <a:t> </a:t>
            </a:r>
            <a:r>
              <a:rPr lang="ru-RU" b="1" i="1" dirty="0" err="1">
                <a:solidFill>
                  <a:srgbClr val="FF0000"/>
                </a:solidFill>
              </a:rPr>
              <a:t>борышкермен</a:t>
            </a:r>
            <a:r>
              <a:rPr lang="ru-RU" b="1" i="1" dirty="0">
                <a:solidFill>
                  <a:srgbClr val="FF0000"/>
                </a:solidFill>
              </a:rPr>
              <a:t> </a:t>
            </a:r>
            <a:r>
              <a:rPr lang="ru-RU" b="1" i="1" dirty="0" err="1">
                <a:solidFill>
                  <a:srgbClr val="FF0000"/>
                </a:solidFill>
              </a:rPr>
              <a:t>міндеттемелерді</a:t>
            </a:r>
            <a:r>
              <a:rPr lang="ru-RU" b="1" i="1" dirty="0">
                <a:solidFill>
                  <a:srgbClr val="FF0000"/>
                </a:solidFill>
              </a:rPr>
              <a:t> </a:t>
            </a:r>
            <a:r>
              <a:rPr lang="ru-RU" b="1" i="1" dirty="0" err="1">
                <a:solidFill>
                  <a:srgbClr val="FF0000"/>
                </a:solidFill>
              </a:rPr>
              <a:t>орындау</a:t>
            </a:r>
            <a:r>
              <a:rPr lang="ru-RU" b="1" i="1" dirty="0">
                <a:solidFill>
                  <a:srgbClr val="FF0000"/>
                </a:solidFill>
              </a:rPr>
              <a:t> </a:t>
            </a:r>
            <a:r>
              <a:rPr lang="ru-RU" b="1" i="1" dirty="0" err="1">
                <a:solidFill>
                  <a:srgbClr val="FF0000"/>
                </a:solidFill>
              </a:rPr>
              <a:t>туралы</a:t>
            </a:r>
            <a:r>
              <a:rPr lang="ru-RU" b="1" i="1" dirty="0">
                <a:solidFill>
                  <a:srgbClr val="FF0000"/>
                </a:solidFill>
              </a:rPr>
              <a:t> </a:t>
            </a:r>
            <a:r>
              <a:rPr lang="ru-RU" b="1" i="1" dirty="0" err="1">
                <a:solidFill>
                  <a:srgbClr val="FF0000"/>
                </a:solidFill>
              </a:rPr>
              <a:t>және</a:t>
            </a:r>
            <a:r>
              <a:rPr lang="ru-RU" b="1" i="1" dirty="0">
                <a:solidFill>
                  <a:srgbClr val="FF0000"/>
                </a:solidFill>
              </a:rPr>
              <a:t> </a:t>
            </a:r>
            <a:r>
              <a:rPr lang="ru-RU" b="1" i="1" dirty="0" err="1">
                <a:solidFill>
                  <a:srgbClr val="FF0000"/>
                </a:solidFill>
              </a:rPr>
              <a:t>берешекті</a:t>
            </a:r>
            <a:r>
              <a:rPr lang="ru-RU" b="1" i="1" dirty="0">
                <a:solidFill>
                  <a:srgbClr val="FF0000"/>
                </a:solidFill>
              </a:rPr>
              <a:t> </a:t>
            </a:r>
            <a:r>
              <a:rPr lang="ru-RU" b="1" i="1" dirty="0" err="1">
                <a:solidFill>
                  <a:srgbClr val="FF0000"/>
                </a:solidFill>
              </a:rPr>
              <a:t>өтемеу</a:t>
            </a:r>
            <a:r>
              <a:rPr lang="ru-RU" b="1" i="1" dirty="0">
                <a:solidFill>
                  <a:srgbClr val="FF0000"/>
                </a:solidFill>
              </a:rPr>
              <a:t> </a:t>
            </a:r>
            <a:r>
              <a:rPr lang="ru-RU" b="1" i="1" dirty="0" err="1">
                <a:solidFill>
                  <a:srgbClr val="FF0000"/>
                </a:solidFill>
              </a:rPr>
              <a:t>туралы</a:t>
            </a:r>
            <a:r>
              <a:rPr lang="ru-RU" b="1" i="1" dirty="0">
                <a:solidFill>
                  <a:srgbClr val="FF0000"/>
                </a:solidFill>
              </a:rPr>
              <a:t> сот </a:t>
            </a:r>
            <a:r>
              <a:rPr lang="ru-RU" b="1" i="1" dirty="0" err="1">
                <a:solidFill>
                  <a:srgbClr val="FF0000"/>
                </a:solidFill>
              </a:rPr>
              <a:t>дауының</a:t>
            </a:r>
            <a:r>
              <a:rPr lang="ru-RU" b="1" i="1" dirty="0">
                <a:solidFill>
                  <a:srgbClr val="FF0000"/>
                </a:solidFill>
              </a:rPr>
              <a:t> </a:t>
            </a:r>
            <a:r>
              <a:rPr lang="ru-RU" b="1" i="1" dirty="0" err="1">
                <a:solidFill>
                  <a:srgbClr val="FF0000"/>
                </a:solidFill>
              </a:rPr>
              <a:t>атқарушылық</a:t>
            </a:r>
            <a:r>
              <a:rPr lang="ru-RU" b="1" i="1" dirty="0">
                <a:solidFill>
                  <a:srgbClr val="FF0000"/>
                </a:solidFill>
              </a:rPr>
              <a:t> </a:t>
            </a:r>
            <a:r>
              <a:rPr lang="ru-RU" b="1" i="1" dirty="0" err="1">
                <a:solidFill>
                  <a:srgbClr val="FF0000"/>
                </a:solidFill>
              </a:rPr>
              <a:t>жазбасын</a:t>
            </a:r>
            <a:r>
              <a:rPr lang="ru-RU" b="1" i="1" dirty="0">
                <a:solidFill>
                  <a:srgbClr val="FF0000"/>
                </a:solidFill>
              </a:rPr>
              <a:t> </a:t>
            </a:r>
            <a:r>
              <a:rPr lang="ru-RU" b="1" i="1" dirty="0" err="1">
                <a:solidFill>
                  <a:srgbClr val="FF0000"/>
                </a:solidFill>
              </a:rPr>
              <a:t>жасау</a:t>
            </a:r>
            <a:r>
              <a:rPr lang="ru-RU" b="1" i="1" dirty="0">
                <a:solidFill>
                  <a:srgbClr val="FF0000"/>
                </a:solidFill>
              </a:rPr>
              <a:t> </a:t>
            </a:r>
            <a:r>
              <a:rPr lang="ru-RU" b="1" i="1" dirty="0" err="1">
                <a:solidFill>
                  <a:srgbClr val="FF0000"/>
                </a:solidFill>
              </a:rPr>
              <a:t>үшін</a:t>
            </a:r>
            <a:r>
              <a:rPr lang="ru-RU" b="1" i="1" dirty="0">
                <a:solidFill>
                  <a:srgbClr val="FF0000"/>
                </a:solidFill>
              </a:rPr>
              <a:t> </a:t>
            </a:r>
            <a:r>
              <a:rPr lang="ru-RU" b="1" i="1" dirty="0" err="1">
                <a:solidFill>
                  <a:srgbClr val="FF0000"/>
                </a:solidFill>
              </a:rPr>
              <a:t>жүгінген</a:t>
            </a:r>
            <a:r>
              <a:rPr lang="ru-RU" b="1" i="1" dirty="0">
                <a:solidFill>
                  <a:srgbClr val="FF0000"/>
                </a:solidFill>
              </a:rPr>
              <a:t> </a:t>
            </a:r>
            <a:r>
              <a:rPr lang="ru-RU" b="1" i="1" dirty="0" err="1">
                <a:solidFill>
                  <a:srgbClr val="FF0000"/>
                </a:solidFill>
              </a:rPr>
              <a:t>сәтте</a:t>
            </a:r>
            <a:r>
              <a:rPr lang="ru-RU" b="1" i="1" dirty="0">
                <a:solidFill>
                  <a:srgbClr val="FF0000"/>
                </a:solidFill>
              </a:rPr>
              <a:t> </a:t>
            </a:r>
            <a:r>
              <a:rPr lang="ru-RU" b="1" i="1" dirty="0" err="1">
                <a:solidFill>
                  <a:srgbClr val="FF0000"/>
                </a:solidFill>
              </a:rPr>
              <a:t>жоқ</a:t>
            </a:r>
            <a:r>
              <a:rPr lang="ru-RU" b="1" i="1" dirty="0">
                <a:solidFill>
                  <a:srgbClr val="FF0000"/>
                </a:solidFill>
              </a:rPr>
              <a:t> </a:t>
            </a:r>
            <a:r>
              <a:rPr lang="ru-RU" b="1" i="1" dirty="0" err="1">
                <a:solidFill>
                  <a:srgbClr val="FF0000"/>
                </a:solidFill>
              </a:rPr>
              <a:t>екендігі</a:t>
            </a:r>
            <a:r>
              <a:rPr lang="ru-RU" b="1" i="1" dirty="0">
                <a:solidFill>
                  <a:srgbClr val="FF0000"/>
                </a:solidFill>
              </a:rPr>
              <a:t> </a:t>
            </a:r>
            <a:r>
              <a:rPr lang="ru-RU" b="1" i="1" dirty="0" err="1">
                <a:solidFill>
                  <a:srgbClr val="FF0000"/>
                </a:solidFill>
              </a:rPr>
              <a:t>туралы</a:t>
            </a:r>
            <a:r>
              <a:rPr lang="ru-RU" b="1" i="1" dirty="0">
                <a:solidFill>
                  <a:srgbClr val="FF0000"/>
                </a:solidFill>
              </a:rPr>
              <a:t> </a:t>
            </a:r>
            <a:r>
              <a:rPr lang="ru-RU" b="1" i="1" dirty="0" err="1">
                <a:solidFill>
                  <a:srgbClr val="FF0000"/>
                </a:solidFill>
              </a:rPr>
              <a:t>мәліметтерді</a:t>
            </a:r>
            <a:r>
              <a:rPr lang="ru-RU" b="1" i="1" dirty="0">
                <a:solidFill>
                  <a:srgbClr val="FF0000"/>
                </a:solidFill>
              </a:rPr>
              <a:t> де </a:t>
            </a:r>
            <a:r>
              <a:rPr lang="ru-RU" b="1" i="1" dirty="0" err="1">
                <a:solidFill>
                  <a:srgbClr val="FF0000"/>
                </a:solidFill>
              </a:rPr>
              <a:t>көрсетеді</a:t>
            </a:r>
            <a:r>
              <a:rPr lang="ru-RU" b="1" i="1" dirty="0" smtClean="0">
                <a:solidFill>
                  <a:srgbClr val="FF0000"/>
                </a:solidFill>
              </a:rPr>
              <a:t>".</a:t>
            </a:r>
          </a:p>
          <a:p>
            <a:r>
              <a:rPr lang="ru-RU" b="1" dirty="0" smtClean="0"/>
              <a:t>4.Берешектің </a:t>
            </a:r>
            <a:r>
              <a:rPr lang="ru-RU" b="1" dirty="0" err="1"/>
              <a:t>даусыздығын</a:t>
            </a:r>
            <a:r>
              <a:rPr lang="ru-RU" b="1" dirty="0"/>
              <a:t> </a:t>
            </a:r>
            <a:r>
              <a:rPr lang="ru-RU" b="1" dirty="0" err="1"/>
              <a:t>растайтын</a:t>
            </a:r>
            <a:r>
              <a:rPr lang="ru-RU" b="1" dirty="0"/>
              <a:t> </a:t>
            </a:r>
            <a:r>
              <a:rPr lang="ru-RU" b="1" dirty="0" err="1"/>
              <a:t>құжаттардың</a:t>
            </a:r>
            <a:r>
              <a:rPr lang="ru-RU" b="1" dirty="0"/>
              <a:t> </a:t>
            </a:r>
            <a:r>
              <a:rPr lang="ru-RU" b="1" dirty="0" err="1"/>
              <a:t>тізбесі</a:t>
            </a:r>
            <a:r>
              <a:rPr lang="ru-RU" b="1" dirty="0" smtClean="0"/>
              <a:t>.</a:t>
            </a:r>
          </a:p>
          <a:p>
            <a:r>
              <a:rPr lang="en-US" b="1" dirty="0" smtClean="0">
                <a:solidFill>
                  <a:srgbClr val="FF0000"/>
                </a:solidFill>
              </a:rPr>
              <a:t>P</a:t>
            </a:r>
            <a:r>
              <a:rPr lang="en-US" b="1" dirty="0">
                <a:solidFill>
                  <a:srgbClr val="FF0000"/>
                </a:solidFill>
              </a:rPr>
              <a:t>. S. </a:t>
            </a:r>
            <a:r>
              <a:rPr lang="ru-RU" b="1" dirty="0" err="1" smtClean="0"/>
              <a:t>Өндіріп</a:t>
            </a:r>
            <a:r>
              <a:rPr lang="ru-RU" b="1" dirty="0" smtClean="0"/>
              <a:t> </a:t>
            </a:r>
            <a:r>
              <a:rPr lang="ru-RU" b="1" dirty="0" err="1"/>
              <a:t>алушыдан</a:t>
            </a:r>
            <a:r>
              <a:rPr lang="ru-RU" b="1" dirty="0"/>
              <a:t> </a:t>
            </a:r>
            <a:r>
              <a:rPr lang="ru-RU" b="1" dirty="0" err="1"/>
              <a:t>борышкер</a:t>
            </a:r>
            <a:r>
              <a:rPr lang="ru-RU" b="1" dirty="0"/>
              <a:t> </a:t>
            </a:r>
            <a:r>
              <a:rPr lang="ru-RU" b="1" dirty="0" err="1"/>
              <a:t>туралы</a:t>
            </a:r>
            <a:r>
              <a:rPr lang="ru-RU" b="1" dirty="0"/>
              <a:t> </a:t>
            </a:r>
            <a:r>
              <a:rPr lang="ru-RU" b="1" dirty="0" err="1" smtClean="0"/>
              <a:t>мүмкіндігінше</a:t>
            </a:r>
            <a:r>
              <a:rPr lang="ru-RU" dirty="0" smtClean="0"/>
              <a:t> </a:t>
            </a:r>
            <a:r>
              <a:rPr lang="ru-RU" b="1" dirty="0" err="1" smtClean="0"/>
              <a:t>барлық</a:t>
            </a:r>
            <a:r>
              <a:rPr lang="ru-RU" b="1" dirty="0" smtClean="0"/>
              <a:t> </a:t>
            </a:r>
            <a:r>
              <a:rPr lang="ru-RU" b="1" dirty="0" err="1"/>
              <a:t>ақпаратты</a:t>
            </a:r>
            <a:r>
              <a:rPr lang="ru-RU" b="1" dirty="0"/>
              <a:t>, </a:t>
            </a:r>
            <a:r>
              <a:rPr lang="ru-RU" b="1" dirty="0" err="1"/>
              <a:t>оның</a:t>
            </a:r>
            <a:r>
              <a:rPr lang="ru-RU" b="1" dirty="0"/>
              <a:t> </a:t>
            </a:r>
            <a:r>
              <a:rPr lang="ru-RU" b="1" dirty="0" err="1"/>
              <a:t>ішінде</a:t>
            </a:r>
            <a:r>
              <a:rPr lang="ru-RU" b="1" dirty="0"/>
              <a:t> </a:t>
            </a:r>
            <a:r>
              <a:rPr lang="ru-RU" b="1" dirty="0" err="1"/>
              <a:t>оның</a:t>
            </a:r>
            <a:r>
              <a:rPr lang="ru-RU" b="1" dirty="0"/>
              <a:t> </a:t>
            </a:r>
            <a:r>
              <a:rPr lang="ru-RU" b="1" dirty="0" err="1"/>
              <a:t>ұялы</a:t>
            </a:r>
            <a:r>
              <a:rPr lang="ru-RU" b="1" dirty="0"/>
              <a:t> телефон </a:t>
            </a:r>
            <a:r>
              <a:rPr lang="ru-RU" b="1" dirty="0" err="1"/>
              <a:t>нөмірін</a:t>
            </a:r>
            <a:r>
              <a:rPr lang="ru-RU" b="1" dirty="0"/>
              <a:t>, </a:t>
            </a:r>
            <a:r>
              <a:rPr lang="ru-RU" b="1" dirty="0" err="1"/>
              <a:t>нақты</a:t>
            </a:r>
            <a:r>
              <a:rPr lang="ru-RU" b="1" dirty="0"/>
              <a:t> </a:t>
            </a:r>
            <a:r>
              <a:rPr lang="ru-RU" b="1" dirty="0" smtClean="0"/>
              <a:t>                      </a:t>
            </a:r>
          </a:p>
          <a:p>
            <a:r>
              <a:rPr lang="ru-RU" b="1" dirty="0"/>
              <a:t> </a:t>
            </a:r>
            <a:r>
              <a:rPr lang="ru-RU" b="1" dirty="0" smtClean="0"/>
              <a:t>                            </a:t>
            </a:r>
            <a:r>
              <a:rPr lang="ru-RU" b="1" dirty="0" err="1" smtClean="0"/>
              <a:t>тұрғылықты</a:t>
            </a:r>
            <a:r>
              <a:rPr lang="ru-RU" b="1" dirty="0" smtClean="0"/>
              <a:t> </a:t>
            </a:r>
            <a:r>
              <a:rPr lang="ru-RU" b="1" dirty="0" err="1"/>
              <a:t>жерінің</a:t>
            </a:r>
            <a:r>
              <a:rPr lang="ru-RU" b="1" dirty="0"/>
              <a:t> </a:t>
            </a:r>
            <a:r>
              <a:rPr lang="ru-RU" b="1" dirty="0" err="1"/>
              <a:t>мекенжайын</a:t>
            </a:r>
            <a:r>
              <a:rPr lang="ru-RU" b="1" dirty="0"/>
              <a:t> </a:t>
            </a:r>
            <a:r>
              <a:rPr lang="ru-RU" b="1" dirty="0" err="1" smtClean="0"/>
              <a:t>сұраған</a:t>
            </a:r>
            <a:r>
              <a:rPr lang="ru-RU" b="1" dirty="0" smtClean="0"/>
              <a:t> </a:t>
            </a:r>
            <a:r>
              <a:rPr lang="ru-RU" b="1" dirty="0" err="1"/>
              <a:t>жөн</a:t>
            </a:r>
            <a:r>
              <a:rPr lang="ru-RU" b="1" dirty="0"/>
              <a:t>.</a:t>
            </a:r>
            <a:endParaRPr lang="ru-RU" dirty="0"/>
          </a:p>
        </p:txBody>
      </p:sp>
      <p:sp>
        <p:nvSpPr>
          <p:cNvPr id="3" name="Номер слайда 2"/>
          <p:cNvSpPr>
            <a:spLocks noGrp="1"/>
          </p:cNvSpPr>
          <p:nvPr>
            <p:ph type="sldNum" sz="quarter" idx="12"/>
          </p:nvPr>
        </p:nvSpPr>
        <p:spPr/>
        <p:txBody>
          <a:bodyPr/>
          <a:lstStyle/>
          <a:p>
            <a:fld id="{4F65E0F3-FF11-402E-936B-2D1DC285A156}" type="slidenum">
              <a:rPr lang="ru-RU" smtClean="0"/>
              <a:pPr/>
              <a:t>18</a:t>
            </a:fld>
            <a:endParaRPr lang="ru-RU"/>
          </a:p>
        </p:txBody>
      </p:sp>
      <p:sp>
        <p:nvSpPr>
          <p:cNvPr id="2" name="Заголовок 1"/>
          <p:cNvSpPr>
            <a:spLocks noGrp="1"/>
          </p:cNvSpPr>
          <p:nvPr>
            <p:ph type="title"/>
          </p:nvPr>
        </p:nvSpPr>
        <p:spPr>
          <a:xfrm>
            <a:off x="609600" y="0"/>
            <a:ext cx="10972800" cy="1175657"/>
          </a:xfrm>
        </p:spPr>
        <p:txBody>
          <a:bodyPr>
            <a:normAutofit/>
          </a:bodyPr>
          <a:lstStyle/>
          <a:p>
            <a:pPr algn="ctr"/>
            <a:r>
              <a:rPr lang="ru-RU" sz="2800" i="1" dirty="0" err="1">
                <a:solidFill>
                  <a:srgbClr val="0070C0"/>
                </a:solidFill>
                <a:latin typeface="Times New Roman" panose="02020603050405020304" pitchFamily="18" charset="0"/>
                <a:cs typeface="Times New Roman" panose="02020603050405020304" pitchFamily="18" charset="0"/>
              </a:rPr>
              <a:t>Нотариусқа</a:t>
            </a:r>
            <a:r>
              <a:rPr lang="ru-RU" sz="2800" i="1" dirty="0">
                <a:solidFill>
                  <a:srgbClr val="0070C0"/>
                </a:solidFill>
                <a:latin typeface="Times New Roman" panose="02020603050405020304" pitchFamily="18" charset="0"/>
                <a:cs typeface="Times New Roman" panose="02020603050405020304" pitchFamily="18" charset="0"/>
              </a:rPr>
              <a:t> </a:t>
            </a:r>
            <a:r>
              <a:rPr lang="ru-RU" sz="2800" i="1" dirty="0" err="1">
                <a:solidFill>
                  <a:srgbClr val="0070C0"/>
                </a:solidFill>
                <a:latin typeface="Times New Roman" panose="02020603050405020304" pitchFamily="18" charset="0"/>
                <a:cs typeface="Times New Roman" panose="02020603050405020304" pitchFamily="18" charset="0"/>
              </a:rPr>
              <a:t>атқарушылық</a:t>
            </a:r>
            <a:r>
              <a:rPr lang="ru-RU" sz="2800" i="1" dirty="0">
                <a:solidFill>
                  <a:srgbClr val="0070C0"/>
                </a:solidFill>
                <a:latin typeface="Times New Roman" panose="02020603050405020304" pitchFamily="18" charset="0"/>
                <a:cs typeface="Times New Roman" panose="02020603050405020304" pitchFamily="18" charset="0"/>
              </a:rPr>
              <a:t> </a:t>
            </a:r>
            <a:r>
              <a:rPr lang="ru-RU" sz="2800" i="1" dirty="0" err="1">
                <a:solidFill>
                  <a:srgbClr val="0070C0"/>
                </a:solidFill>
                <a:latin typeface="Times New Roman" panose="02020603050405020304" pitchFamily="18" charset="0"/>
                <a:cs typeface="Times New Roman" panose="02020603050405020304" pitchFamily="18" charset="0"/>
              </a:rPr>
              <a:t>жазбаны</a:t>
            </a:r>
            <a:r>
              <a:rPr lang="ru-RU" sz="2800" i="1" dirty="0">
                <a:solidFill>
                  <a:srgbClr val="0070C0"/>
                </a:solidFill>
                <a:latin typeface="Times New Roman" panose="02020603050405020304" pitchFamily="18" charset="0"/>
                <a:cs typeface="Times New Roman" panose="02020603050405020304" pitchFamily="18" charset="0"/>
              </a:rPr>
              <a:t> </a:t>
            </a:r>
            <a:r>
              <a:rPr lang="ru-RU" sz="2800" i="1" dirty="0" err="1">
                <a:solidFill>
                  <a:srgbClr val="0070C0"/>
                </a:solidFill>
                <a:latin typeface="Times New Roman" panose="02020603050405020304" pitchFamily="18" charset="0"/>
                <a:cs typeface="Times New Roman" panose="02020603050405020304" pitchFamily="18" charset="0"/>
              </a:rPr>
              <a:t>жасау</a:t>
            </a:r>
            <a:r>
              <a:rPr lang="ru-RU" sz="2800" i="1" dirty="0">
                <a:solidFill>
                  <a:srgbClr val="0070C0"/>
                </a:solidFill>
                <a:latin typeface="Times New Roman" panose="02020603050405020304" pitchFamily="18" charset="0"/>
                <a:cs typeface="Times New Roman" panose="02020603050405020304" pitchFamily="18" charset="0"/>
              </a:rPr>
              <a:t> </a:t>
            </a:r>
            <a:r>
              <a:rPr lang="ru-RU" sz="2800" i="1" dirty="0" err="1">
                <a:solidFill>
                  <a:srgbClr val="0070C0"/>
                </a:solidFill>
                <a:latin typeface="Times New Roman" panose="02020603050405020304" pitchFamily="18" charset="0"/>
                <a:cs typeface="Times New Roman" panose="02020603050405020304" pitchFamily="18" charset="0"/>
              </a:rPr>
              <a:t>туралы</a:t>
            </a:r>
            <a:r>
              <a:rPr lang="ru-RU" sz="2800" i="1" dirty="0">
                <a:solidFill>
                  <a:srgbClr val="0070C0"/>
                </a:solidFill>
                <a:latin typeface="Times New Roman" panose="02020603050405020304" pitchFamily="18" charset="0"/>
                <a:cs typeface="Times New Roman" panose="02020603050405020304" pitchFamily="18" charset="0"/>
              </a:rPr>
              <a:t> </a:t>
            </a:r>
            <a:r>
              <a:rPr lang="ru-RU" sz="2800" i="1" dirty="0" err="1">
                <a:solidFill>
                  <a:srgbClr val="0070C0"/>
                </a:solidFill>
                <a:latin typeface="Times New Roman" panose="02020603050405020304" pitchFamily="18" charset="0"/>
                <a:cs typeface="Times New Roman" panose="02020603050405020304" pitchFamily="18" charset="0"/>
              </a:rPr>
              <a:t>өтініштің</a:t>
            </a:r>
            <a:r>
              <a:rPr lang="ru-RU" sz="2800" i="1" dirty="0">
                <a:solidFill>
                  <a:srgbClr val="0070C0"/>
                </a:solidFill>
                <a:latin typeface="Times New Roman" panose="02020603050405020304" pitchFamily="18" charset="0"/>
                <a:cs typeface="Times New Roman" panose="02020603050405020304" pitchFamily="18" charset="0"/>
              </a:rPr>
              <a:t> </a:t>
            </a:r>
            <a:r>
              <a:rPr lang="ru-RU" sz="2800" i="1" dirty="0" err="1">
                <a:solidFill>
                  <a:srgbClr val="0070C0"/>
                </a:solidFill>
                <a:latin typeface="Times New Roman" panose="02020603050405020304" pitchFamily="18" charset="0"/>
                <a:cs typeface="Times New Roman" panose="02020603050405020304" pitchFamily="18" charset="0"/>
              </a:rPr>
              <a:t>үлгісі</a:t>
            </a:r>
            <a:endParaRPr lang="ru-RU" sz="2800" b="1"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6627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p:cNvSpPr>
            <a:spLocks noGrp="1"/>
          </p:cNvSpPr>
          <p:nvPr>
            <p:ph type="title"/>
          </p:nvPr>
        </p:nvSpPr>
        <p:spPr>
          <a:xfrm>
            <a:off x="961534" y="103695"/>
            <a:ext cx="10812544" cy="1725105"/>
          </a:xfrm>
        </p:spPr>
        <p:txBody>
          <a:bodyPr>
            <a:normAutofit fontScale="90000"/>
          </a:bodyPr>
          <a:lstStyle/>
          <a:p>
            <a:pPr algn="just"/>
            <a:r>
              <a:rPr lang="ru-RU" sz="3600" b="1" dirty="0" smtClean="0">
                <a:solidFill>
                  <a:srgbClr val="FF0000"/>
                </a:solidFill>
              </a:rPr>
              <a:t> </a:t>
            </a:r>
            <a:r>
              <a:rPr lang="ru-RU" sz="3600" b="1" dirty="0">
                <a:solidFill>
                  <a:srgbClr val="FF0000"/>
                </a:solidFill>
              </a:rPr>
              <a:t>2. </a:t>
            </a:r>
            <a:r>
              <a:rPr lang="ru-RU" sz="4400" dirty="0" err="1">
                <a:solidFill>
                  <a:srgbClr val="FF0000"/>
                </a:solidFill>
                <a:latin typeface="Times New Roman" panose="02020603050405020304" pitchFamily="18" charset="0"/>
                <a:cs typeface="Times New Roman" panose="02020603050405020304" pitchFamily="18" charset="0"/>
              </a:rPr>
              <a:t>Өтініш</a:t>
            </a:r>
            <a:r>
              <a:rPr lang="ru-RU" sz="4400" dirty="0">
                <a:solidFill>
                  <a:srgbClr val="FF0000"/>
                </a:solidFill>
                <a:latin typeface="Times New Roman" panose="02020603050405020304" pitchFamily="18" charset="0"/>
                <a:cs typeface="Times New Roman" panose="02020603050405020304" pitchFamily="18" charset="0"/>
              </a:rPr>
              <a:t> </a:t>
            </a:r>
            <a:r>
              <a:rPr lang="ru-RU" sz="4400" dirty="0" err="1">
                <a:solidFill>
                  <a:srgbClr val="FF0000"/>
                </a:solidFill>
                <a:latin typeface="Times New Roman" panose="02020603050405020304" pitchFamily="18" charset="0"/>
                <a:cs typeface="Times New Roman" panose="02020603050405020304" pitchFamily="18" charset="0"/>
              </a:rPr>
              <a:t>кіріс</a:t>
            </a:r>
            <a:r>
              <a:rPr lang="ru-RU" sz="4400" dirty="0">
                <a:solidFill>
                  <a:srgbClr val="FF0000"/>
                </a:solidFill>
                <a:latin typeface="Times New Roman" panose="02020603050405020304" pitchFamily="18" charset="0"/>
                <a:cs typeface="Times New Roman" panose="02020603050405020304" pitchFamily="18" charset="0"/>
              </a:rPr>
              <a:t> </a:t>
            </a:r>
            <a:r>
              <a:rPr lang="ru-RU" sz="4400" dirty="0" err="1">
                <a:solidFill>
                  <a:srgbClr val="FF0000"/>
                </a:solidFill>
                <a:latin typeface="Times New Roman" panose="02020603050405020304" pitchFamily="18" charset="0"/>
                <a:cs typeface="Times New Roman" panose="02020603050405020304" pitchFamily="18" charset="0"/>
              </a:rPr>
              <a:t>құжаттарын</a:t>
            </a:r>
            <a:r>
              <a:rPr lang="ru-RU" sz="4400" dirty="0">
                <a:solidFill>
                  <a:srgbClr val="FF0000"/>
                </a:solidFill>
                <a:latin typeface="Times New Roman" panose="02020603050405020304" pitchFamily="18" charset="0"/>
                <a:cs typeface="Times New Roman" panose="02020603050405020304" pitchFamily="18" charset="0"/>
              </a:rPr>
              <a:t> </a:t>
            </a:r>
            <a:r>
              <a:rPr lang="ru-RU" sz="4400" dirty="0" err="1">
                <a:solidFill>
                  <a:srgbClr val="FF0000"/>
                </a:solidFill>
                <a:latin typeface="Times New Roman" panose="02020603050405020304" pitchFamily="18" charset="0"/>
                <a:cs typeface="Times New Roman" panose="02020603050405020304" pitchFamily="18" charset="0"/>
              </a:rPr>
              <a:t>тіркеу</a:t>
            </a:r>
            <a:r>
              <a:rPr lang="ru-RU" sz="4400" dirty="0">
                <a:solidFill>
                  <a:srgbClr val="FF0000"/>
                </a:solidFill>
                <a:latin typeface="Times New Roman" panose="02020603050405020304" pitchFamily="18" charset="0"/>
                <a:cs typeface="Times New Roman" panose="02020603050405020304" pitchFamily="18" charset="0"/>
              </a:rPr>
              <a:t> </a:t>
            </a:r>
            <a:r>
              <a:rPr lang="ru-RU" sz="4400" dirty="0" err="1">
                <a:solidFill>
                  <a:srgbClr val="FF0000"/>
                </a:solidFill>
                <a:latin typeface="Times New Roman" panose="02020603050405020304" pitchFamily="18" charset="0"/>
                <a:cs typeface="Times New Roman" panose="02020603050405020304" pitchFamily="18" charset="0"/>
              </a:rPr>
              <a:t>журналында</a:t>
            </a:r>
            <a:r>
              <a:rPr lang="ru-RU" sz="4400" dirty="0">
                <a:solidFill>
                  <a:srgbClr val="FF0000"/>
                </a:solidFill>
                <a:latin typeface="Times New Roman" panose="02020603050405020304" pitchFamily="18" charset="0"/>
                <a:cs typeface="Times New Roman" panose="02020603050405020304" pitchFamily="18" charset="0"/>
              </a:rPr>
              <a:t> </a:t>
            </a:r>
            <a:r>
              <a:rPr lang="ru-RU" sz="4400" dirty="0" err="1">
                <a:solidFill>
                  <a:srgbClr val="FF0000"/>
                </a:solidFill>
                <a:latin typeface="Times New Roman" panose="02020603050405020304" pitchFamily="18" charset="0"/>
                <a:cs typeface="Times New Roman" panose="02020603050405020304" pitchFamily="18" charset="0"/>
              </a:rPr>
              <a:t>тіркеледі</a:t>
            </a:r>
            <a:r>
              <a:rPr lang="ru-RU" sz="3600" dirty="0">
                <a:latin typeface="Times New Roman" panose="02020603050405020304" pitchFamily="18" charset="0"/>
                <a:cs typeface="Times New Roman" panose="02020603050405020304" pitchFamily="18" charset="0"/>
              </a:rPr>
              <a:t>.</a:t>
            </a:r>
            <a:r>
              <a:rPr lang="ru-RU" sz="3600" b="1" dirty="0">
                <a:latin typeface="Times New Roman" panose="02020603050405020304" pitchFamily="18" charset="0"/>
                <a:cs typeface="Times New Roman" panose="02020603050405020304" pitchFamily="18" charset="0"/>
              </a:rPr>
              <a:t/>
            </a:r>
            <a:br>
              <a:rPr lang="ru-RU" sz="3600" b="1" dirty="0">
                <a:latin typeface="Times New Roman" panose="02020603050405020304" pitchFamily="18" charset="0"/>
                <a:cs typeface="Times New Roman" panose="02020603050405020304" pitchFamily="18" charset="0"/>
              </a:rPr>
            </a:br>
            <a:endParaRPr lang="ru-RU" sz="3600" dirty="0">
              <a:solidFill>
                <a:srgbClr val="0070C0"/>
              </a:solidFill>
            </a:endParaRPr>
          </a:p>
        </p:txBody>
      </p:sp>
      <p:sp>
        <p:nvSpPr>
          <p:cNvPr id="2" name="Номер слайда 1">
            <a:extLst>
              <a:ext uri="{FF2B5EF4-FFF2-40B4-BE49-F238E27FC236}">
                <a16:creationId xmlns:a16="http://schemas.microsoft.com/office/drawing/2014/main" id="{F6D8E29D-E2B5-4CF2-A513-D0D04E2AFCA0}"/>
              </a:ext>
            </a:extLst>
          </p:cNvPr>
          <p:cNvSpPr>
            <a:spLocks noGrp="1"/>
          </p:cNvSpPr>
          <p:nvPr>
            <p:ph type="sldNum" sz="quarter" idx="12"/>
          </p:nvPr>
        </p:nvSpPr>
        <p:spPr/>
        <p:txBody>
          <a:bodyPr/>
          <a:lstStyle/>
          <a:p>
            <a:fld id="{4F65E0F3-FF11-402E-936B-2D1DC285A156}" type="slidenum">
              <a:rPr lang="ru-RU" smtClean="0"/>
              <a:pPr/>
              <a:t>19</a:t>
            </a:fld>
            <a:endParaRPr lang="ru-RU"/>
          </a:p>
        </p:txBody>
      </p:sp>
      <p:pic>
        <p:nvPicPr>
          <p:cNvPr id="4" name="Рисунок 3">
            <a:extLst>
              <a:ext uri="{FF2B5EF4-FFF2-40B4-BE49-F238E27FC236}">
                <a16:creationId xmlns:a16="http://schemas.microsoft.com/office/drawing/2014/main" id="{BF883626-9423-47C2-8ADA-74823D2681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4223" y="1772240"/>
            <a:ext cx="6165130" cy="5085760"/>
          </a:xfrm>
          <a:prstGeom prst="rect">
            <a:avLst/>
          </a:prstGeom>
        </p:spPr>
      </p:pic>
    </p:spTree>
    <p:extLst>
      <p:ext uri="{BB962C8B-B14F-4D97-AF65-F5344CB8AC3E}">
        <p14:creationId xmlns:p14="http://schemas.microsoft.com/office/powerpoint/2010/main" val="699787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p:txBody>
          <a:bodyPr>
            <a:normAutofit lnSpcReduction="10000"/>
          </a:bodyPr>
          <a:lstStyle/>
          <a:p>
            <a:r>
              <a:rPr lang="ru-RU" b="1" dirty="0" smtClean="0">
                <a:solidFill>
                  <a:srgbClr val="FF0000"/>
                </a:solidFill>
              </a:rPr>
              <a:t>ВЭБИНАРДЫҢ ЖОСПАРЫ:</a:t>
            </a:r>
          </a:p>
          <a:p>
            <a:pPr marL="514350" indent="-514350">
              <a:buAutoNum type="arabicPeriod"/>
            </a:pPr>
            <a:r>
              <a:rPr lang="ru-RU" sz="3200" b="1" dirty="0" err="1" smtClean="0"/>
              <a:t>Заңнамаға</a:t>
            </a:r>
            <a:r>
              <a:rPr lang="ru-RU" sz="3200" b="1" dirty="0" smtClean="0"/>
              <a:t> </a:t>
            </a:r>
            <a:r>
              <a:rPr lang="ru-RU" sz="3200" b="1" dirty="0" err="1" smtClean="0"/>
              <a:t>шолу</a:t>
            </a:r>
            <a:endParaRPr lang="ru-RU" sz="3200" b="1" dirty="0" smtClean="0"/>
          </a:p>
          <a:p>
            <a:pPr marL="514350" indent="-514350">
              <a:buAutoNum type="arabicPeriod"/>
            </a:pPr>
            <a:r>
              <a:rPr lang="ru-RU" sz="3200" b="1" dirty="0" err="1" smtClean="0"/>
              <a:t>Атқарушылық</a:t>
            </a:r>
            <a:r>
              <a:rPr lang="ru-RU" sz="3200" b="1" dirty="0" smtClean="0"/>
              <a:t> </a:t>
            </a:r>
            <a:r>
              <a:rPr lang="ru-RU" sz="3200" b="1" dirty="0" err="1" smtClean="0"/>
              <a:t>жазба</a:t>
            </a:r>
            <a:r>
              <a:rPr lang="ru-RU" sz="3200" b="1" dirty="0" smtClean="0"/>
              <a:t>: </a:t>
            </a:r>
            <a:r>
              <a:rPr lang="ru-RU" sz="3200" b="1" dirty="0" err="1">
                <a:solidFill>
                  <a:srgbClr val="FF0000"/>
                </a:solidFill>
              </a:rPr>
              <a:t>Н</a:t>
            </a:r>
            <a:r>
              <a:rPr lang="ru-RU" sz="3200" b="1" dirty="0" err="1" smtClean="0">
                <a:solidFill>
                  <a:srgbClr val="FF0000"/>
                </a:solidFill>
              </a:rPr>
              <a:t>еден</a:t>
            </a:r>
            <a:r>
              <a:rPr lang="ru-RU" sz="3200" b="1" dirty="0" smtClean="0">
                <a:solidFill>
                  <a:srgbClr val="FF0000"/>
                </a:solidFill>
              </a:rPr>
              <a:t> </a:t>
            </a:r>
            <a:r>
              <a:rPr lang="ru-RU" sz="3200" b="1" dirty="0" err="1" smtClean="0">
                <a:solidFill>
                  <a:srgbClr val="FF0000"/>
                </a:solidFill>
              </a:rPr>
              <a:t>бастау</a:t>
            </a:r>
            <a:r>
              <a:rPr lang="ru-RU" sz="3200" b="1" i="1" dirty="0" smtClean="0">
                <a:solidFill>
                  <a:srgbClr val="FF0000"/>
                </a:solidFill>
              </a:rPr>
              <a:t>?</a:t>
            </a:r>
          </a:p>
          <a:p>
            <a:pPr marL="514350" indent="-514350">
              <a:buAutoNum type="arabicPeriod"/>
            </a:pPr>
            <a:r>
              <a:rPr lang="ru-RU" sz="3200" b="1" dirty="0" err="1" smtClean="0"/>
              <a:t>Нотариустың</a:t>
            </a:r>
            <a:r>
              <a:rPr lang="ru-RU" sz="3200" b="1" dirty="0" smtClean="0"/>
              <a:t> </a:t>
            </a:r>
            <a:r>
              <a:rPr lang="ru-RU" sz="3200" b="1" dirty="0" err="1" smtClean="0"/>
              <a:t>атқарушылық</a:t>
            </a:r>
            <a:r>
              <a:rPr lang="ru-RU" sz="3200" b="1" dirty="0" smtClean="0"/>
              <a:t> </a:t>
            </a:r>
            <a:r>
              <a:rPr lang="ru-RU" sz="3200" b="1" dirty="0" err="1" smtClean="0"/>
              <a:t>жазбаны</a:t>
            </a:r>
            <a:r>
              <a:rPr lang="ru-RU" sz="3200" b="1" dirty="0" smtClean="0"/>
              <a:t>  </a:t>
            </a:r>
            <a:r>
              <a:rPr lang="ru-RU" sz="3200" b="1" dirty="0" err="1" smtClean="0"/>
              <a:t>жасау</a:t>
            </a:r>
            <a:r>
              <a:rPr lang="ru-RU" sz="3200" b="1" dirty="0" smtClean="0"/>
              <a:t> </a:t>
            </a:r>
            <a:r>
              <a:rPr lang="ru-RU" sz="3200" b="1" dirty="0" err="1"/>
              <a:t>а</a:t>
            </a:r>
            <a:r>
              <a:rPr lang="ru-RU" sz="3200" b="1" dirty="0" err="1" smtClean="0"/>
              <a:t>лгоритімі</a:t>
            </a:r>
            <a:endParaRPr lang="ru-RU" sz="3200" b="1" dirty="0" smtClean="0"/>
          </a:p>
          <a:p>
            <a:pPr marL="514350" indent="-514350">
              <a:buAutoNum type="arabicPeriod"/>
            </a:pPr>
            <a:r>
              <a:rPr lang="ru-RU" sz="3200" b="1" dirty="0" err="1" smtClean="0"/>
              <a:t>Атқарушылық</a:t>
            </a:r>
            <a:r>
              <a:rPr lang="ru-RU" sz="3200" b="1" dirty="0" smtClean="0"/>
              <a:t> </a:t>
            </a:r>
            <a:r>
              <a:rPr lang="ru-RU" sz="3200" b="1" dirty="0" err="1" smtClean="0"/>
              <a:t>жазбаның</a:t>
            </a:r>
            <a:r>
              <a:rPr lang="ru-RU" sz="3200" b="1" dirty="0" smtClean="0"/>
              <a:t> </a:t>
            </a:r>
            <a:r>
              <a:rPr lang="ru-RU" sz="3200" b="1" dirty="0" err="1" smtClean="0"/>
              <a:t>күшін</a:t>
            </a:r>
            <a:r>
              <a:rPr lang="ru-RU" sz="3200" b="1" dirty="0" smtClean="0"/>
              <a:t> </a:t>
            </a:r>
            <a:r>
              <a:rPr lang="ru-RU" sz="3200" b="1" dirty="0" err="1" smtClean="0"/>
              <a:t>жою</a:t>
            </a:r>
            <a:r>
              <a:rPr lang="ru-RU" sz="3200" b="1" dirty="0" smtClean="0"/>
              <a:t> </a:t>
            </a:r>
            <a:r>
              <a:rPr lang="ru-RU" sz="3200" b="1" dirty="0" err="1" smtClean="0"/>
              <a:t>немесе</a:t>
            </a:r>
            <a:r>
              <a:rPr lang="ru-RU" sz="3200" b="1" dirty="0" smtClean="0"/>
              <a:t> </a:t>
            </a:r>
            <a:r>
              <a:rPr lang="ru-RU" sz="3200" b="1" dirty="0" err="1" smtClean="0"/>
              <a:t>жоймау</a:t>
            </a:r>
            <a:r>
              <a:rPr lang="ru-RU" sz="3200" b="1" dirty="0" smtClean="0"/>
              <a:t>?</a:t>
            </a:r>
          </a:p>
          <a:p>
            <a:pPr marL="514350" indent="-514350">
              <a:buAutoNum type="arabicPeriod"/>
            </a:pPr>
            <a:r>
              <a:rPr lang="ru-RU" sz="3200" b="1" dirty="0" err="1"/>
              <a:t>Атқарушылық</a:t>
            </a:r>
            <a:r>
              <a:rPr lang="ru-RU" sz="3200" b="1" dirty="0"/>
              <a:t> </a:t>
            </a:r>
            <a:r>
              <a:rPr lang="ru-RU" sz="3200" b="1" dirty="0" err="1"/>
              <a:t>жазба</a:t>
            </a:r>
            <a:r>
              <a:rPr lang="ru-RU" sz="3200" b="1" dirty="0"/>
              <a:t> </a:t>
            </a:r>
            <a:r>
              <a:rPr lang="ru-RU" sz="3200" b="1" dirty="0" err="1"/>
              <a:t>бойынша</a:t>
            </a:r>
            <a:r>
              <a:rPr lang="ru-RU" sz="3200" b="1" dirty="0"/>
              <a:t> наряд </a:t>
            </a:r>
            <a:r>
              <a:rPr lang="ru-RU" sz="3200" b="1" dirty="0" err="1"/>
              <a:t>қалай</a:t>
            </a:r>
            <a:r>
              <a:rPr lang="ru-RU" sz="3200" b="1" dirty="0"/>
              <a:t> </a:t>
            </a:r>
            <a:r>
              <a:rPr lang="ru-RU" sz="3200" b="1" dirty="0" err="1"/>
              <a:t>құрылады</a:t>
            </a:r>
            <a:endParaRPr lang="ru-RU" sz="3200" b="1" dirty="0" smtClean="0"/>
          </a:p>
        </p:txBody>
      </p:sp>
      <p:sp>
        <p:nvSpPr>
          <p:cNvPr id="3" name="Номер слайда 2"/>
          <p:cNvSpPr>
            <a:spLocks noGrp="1"/>
          </p:cNvSpPr>
          <p:nvPr>
            <p:ph type="sldNum" sz="quarter" idx="12"/>
          </p:nvPr>
        </p:nvSpPr>
        <p:spPr/>
        <p:txBody>
          <a:bodyPr/>
          <a:lstStyle/>
          <a:p>
            <a:fld id="{4F65E0F3-FF11-402E-936B-2D1DC285A156}" type="slidenum">
              <a:rPr lang="ru-RU" smtClean="0"/>
              <a:pPr/>
              <a:t>2</a:t>
            </a:fld>
            <a:endParaRPr lang="ru-RU"/>
          </a:p>
        </p:txBody>
      </p:sp>
      <p:sp>
        <p:nvSpPr>
          <p:cNvPr id="2" name="Заголовок 1"/>
          <p:cNvSpPr>
            <a:spLocks noGrp="1"/>
          </p:cNvSpPr>
          <p:nvPr>
            <p:ph type="title"/>
          </p:nvPr>
        </p:nvSpPr>
        <p:spPr/>
        <p:txBody>
          <a:bodyPr>
            <a:normAutofit fontScale="90000"/>
          </a:bodyPr>
          <a:lstStyle/>
          <a:p>
            <a:r>
              <a:rPr lang="ru-RU" sz="4400" i="1" dirty="0" err="1" smtClean="0">
                <a:solidFill>
                  <a:srgbClr val="002060"/>
                </a:solidFill>
              </a:rPr>
              <a:t>Ат</a:t>
            </a:r>
            <a:r>
              <a:rPr lang="kk-KZ" sz="4400" i="1" dirty="0" smtClean="0">
                <a:solidFill>
                  <a:srgbClr val="002060"/>
                </a:solidFill>
              </a:rPr>
              <a:t>қарушылық  жазба жасау тәжірибиесі :</a:t>
            </a:r>
            <a:r>
              <a:rPr lang="ru-RU" sz="4400" i="1" dirty="0" smtClean="0">
                <a:solidFill>
                  <a:srgbClr val="FF0000"/>
                </a:solidFill>
              </a:rPr>
              <a:t/>
            </a:r>
            <a:br>
              <a:rPr lang="ru-RU" sz="4400" i="1" dirty="0" smtClean="0">
                <a:solidFill>
                  <a:srgbClr val="FF0000"/>
                </a:solidFill>
              </a:rPr>
            </a:b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1278" y="433633"/>
            <a:ext cx="11227324" cy="1093510"/>
          </a:xfrm>
        </p:spPr>
        <p:txBody>
          <a:bodyPr>
            <a:normAutofit fontScale="90000"/>
          </a:bodyPr>
          <a:lstStyle/>
          <a:p>
            <a:pPr algn="ctr"/>
            <a:r>
              <a:rPr lang="ru-RU" sz="3600" b="1" dirty="0" smtClean="0">
                <a:solidFill>
                  <a:srgbClr val="FF0000"/>
                </a:solidFill>
              </a:rPr>
              <a:t>3</a:t>
            </a:r>
            <a:r>
              <a:rPr lang="ru-RU" sz="3600" b="1" dirty="0">
                <a:solidFill>
                  <a:srgbClr val="FF0000"/>
                </a:solidFill>
              </a:rPr>
              <a:t>. </a:t>
            </a:r>
            <a:r>
              <a:rPr lang="ru-RU" sz="3600" b="1" dirty="0">
                <a:solidFill>
                  <a:srgbClr val="0070C0"/>
                </a:solidFill>
              </a:rPr>
              <a:t>БНАЖ </a:t>
            </a:r>
            <a:r>
              <a:rPr lang="ru-RU" sz="3600" b="1" dirty="0" err="1">
                <a:solidFill>
                  <a:srgbClr val="0070C0"/>
                </a:solidFill>
              </a:rPr>
              <a:t>бағдарламасында</a:t>
            </a:r>
            <a:r>
              <a:rPr lang="ru-RU" sz="3600" b="1" dirty="0">
                <a:solidFill>
                  <a:srgbClr val="0070C0"/>
                </a:solidFill>
              </a:rPr>
              <a:t> модуль </a:t>
            </a:r>
            <a:r>
              <a:rPr lang="ru-RU" sz="3600" b="1" dirty="0" err="1">
                <a:solidFill>
                  <a:srgbClr val="0070C0"/>
                </a:solidFill>
              </a:rPr>
              <a:t>арқылы</a:t>
            </a:r>
            <a:r>
              <a:rPr lang="ru-RU" sz="3600" b="1" dirty="0">
                <a:solidFill>
                  <a:srgbClr val="0070C0"/>
                </a:solidFill>
              </a:rPr>
              <a:t> </a:t>
            </a:r>
            <a:r>
              <a:rPr lang="ru-RU" sz="3600" b="1" dirty="0" err="1">
                <a:solidFill>
                  <a:srgbClr val="0070C0"/>
                </a:solidFill>
              </a:rPr>
              <a:t>электрондық</a:t>
            </a:r>
            <a:r>
              <a:rPr lang="ru-RU" sz="3600" b="1" dirty="0">
                <a:solidFill>
                  <a:srgbClr val="0070C0"/>
                </a:solidFill>
              </a:rPr>
              <a:t> </a:t>
            </a:r>
            <a:r>
              <a:rPr lang="ru-RU" sz="3600" b="1" dirty="0" err="1">
                <a:solidFill>
                  <a:srgbClr val="0070C0"/>
                </a:solidFill>
              </a:rPr>
              <a:t>атқару</a:t>
            </a:r>
            <a:r>
              <a:rPr lang="ru-RU" sz="3600" b="1" dirty="0">
                <a:solidFill>
                  <a:srgbClr val="0070C0"/>
                </a:solidFill>
              </a:rPr>
              <a:t> </a:t>
            </a:r>
            <a:r>
              <a:rPr lang="ru-RU" sz="3600" b="1" dirty="0" err="1">
                <a:solidFill>
                  <a:srgbClr val="0070C0"/>
                </a:solidFill>
              </a:rPr>
              <a:t>жазбасы</a:t>
            </a:r>
            <a:r>
              <a:rPr lang="ru-RU" sz="3600" b="1" dirty="0">
                <a:solidFill>
                  <a:srgbClr val="0070C0"/>
                </a:solidFill>
              </a:rPr>
              <a:t> </a:t>
            </a:r>
            <a:r>
              <a:rPr lang="ru-RU" sz="3600" b="1" dirty="0" err="1">
                <a:solidFill>
                  <a:srgbClr val="0070C0"/>
                </a:solidFill>
              </a:rPr>
              <a:t>қалыптасады</a:t>
            </a:r>
            <a:endParaRPr lang="ru-RU" sz="3600" dirty="0">
              <a:solidFill>
                <a:srgbClr val="0070C0"/>
              </a:solidFill>
            </a:endParaRPr>
          </a:p>
        </p:txBody>
      </p:sp>
      <p:sp>
        <p:nvSpPr>
          <p:cNvPr id="3" name="Текст 2"/>
          <p:cNvSpPr>
            <a:spLocks noGrp="1"/>
          </p:cNvSpPr>
          <p:nvPr>
            <p:ph type="body" idx="1"/>
          </p:nvPr>
        </p:nvSpPr>
        <p:spPr>
          <a:xfrm>
            <a:off x="558141" y="1527143"/>
            <a:ext cx="11150930" cy="5156461"/>
          </a:xfrm>
        </p:spPr>
        <p:txBody>
          <a:bodyPr>
            <a:normAutofit lnSpcReduction="10000"/>
          </a:bodyPr>
          <a:lstStyle/>
          <a:p>
            <a:pPr marL="457200" indent="-457200" algn="just">
              <a:buFont typeface="+mj-lt"/>
              <a:buAutoNum type="arabicPeriod"/>
            </a:pPr>
            <a:r>
              <a:rPr lang="ru-RU" sz="2600" b="1" dirty="0" err="1" smtClean="0">
                <a:solidFill>
                  <a:schemeClr val="tx1"/>
                </a:solidFill>
              </a:rPr>
              <a:t>Ұсынылған</a:t>
            </a:r>
            <a:r>
              <a:rPr lang="ru-RU" sz="2600" b="1" dirty="0" smtClean="0">
                <a:solidFill>
                  <a:schemeClr val="tx1"/>
                </a:solidFill>
              </a:rPr>
              <a:t> </a:t>
            </a:r>
            <a:r>
              <a:rPr lang="ru-RU" sz="2600" b="1" dirty="0" err="1">
                <a:solidFill>
                  <a:schemeClr val="tx1"/>
                </a:solidFill>
              </a:rPr>
              <a:t>құжаттарға</a:t>
            </a:r>
            <a:r>
              <a:rPr lang="ru-RU" sz="2600" b="1" dirty="0">
                <a:solidFill>
                  <a:schemeClr val="tx1"/>
                </a:solidFill>
              </a:rPr>
              <a:t> </a:t>
            </a:r>
            <a:r>
              <a:rPr lang="ru-RU" sz="2600" b="1" dirty="0" err="1">
                <a:solidFill>
                  <a:schemeClr val="tx1"/>
                </a:solidFill>
              </a:rPr>
              <a:t>сәйкес</a:t>
            </a:r>
            <a:r>
              <a:rPr lang="ru-RU" sz="2600" b="1" dirty="0">
                <a:solidFill>
                  <a:schemeClr val="tx1"/>
                </a:solidFill>
              </a:rPr>
              <a:t> </a:t>
            </a:r>
            <a:r>
              <a:rPr lang="ru-RU" sz="2600" b="1" dirty="0" err="1">
                <a:solidFill>
                  <a:schemeClr val="tx1"/>
                </a:solidFill>
              </a:rPr>
              <a:t>электрондық</a:t>
            </a:r>
            <a:r>
              <a:rPr lang="ru-RU" sz="2600" b="1" dirty="0">
                <a:solidFill>
                  <a:schemeClr val="tx1"/>
                </a:solidFill>
              </a:rPr>
              <a:t> </a:t>
            </a:r>
            <a:r>
              <a:rPr lang="ru-RU" sz="2600" b="1" dirty="0" err="1">
                <a:solidFill>
                  <a:schemeClr val="tx1"/>
                </a:solidFill>
              </a:rPr>
              <a:t>бланкіде</a:t>
            </a:r>
            <a:r>
              <a:rPr lang="ru-RU" sz="2600" b="1" dirty="0">
                <a:solidFill>
                  <a:schemeClr val="tx1"/>
                </a:solidFill>
              </a:rPr>
              <a:t> </a:t>
            </a:r>
            <a:r>
              <a:rPr lang="ru-RU" sz="2600" b="1" dirty="0" err="1">
                <a:solidFill>
                  <a:schemeClr val="tx1"/>
                </a:solidFill>
              </a:rPr>
              <a:t>көрсетілген</a:t>
            </a:r>
            <a:r>
              <a:rPr lang="ru-RU" sz="2600" b="1" dirty="0">
                <a:solidFill>
                  <a:schemeClr val="tx1"/>
                </a:solidFill>
              </a:rPr>
              <a:t> </a:t>
            </a:r>
            <a:r>
              <a:rPr lang="ru-RU" sz="2600" b="1" dirty="0" err="1">
                <a:solidFill>
                  <a:schemeClr val="tx1"/>
                </a:solidFill>
              </a:rPr>
              <a:t>барлық</a:t>
            </a:r>
            <a:r>
              <a:rPr lang="ru-RU" sz="2600" b="1" dirty="0">
                <a:solidFill>
                  <a:schemeClr val="tx1"/>
                </a:solidFill>
              </a:rPr>
              <a:t> </a:t>
            </a:r>
            <a:r>
              <a:rPr lang="ru-RU" sz="2600" b="1" dirty="0" err="1">
                <a:solidFill>
                  <a:schemeClr val="tx1"/>
                </a:solidFill>
              </a:rPr>
              <a:t>бағандарды</a:t>
            </a:r>
            <a:r>
              <a:rPr lang="ru-RU" sz="2600" b="1" dirty="0">
                <a:solidFill>
                  <a:schemeClr val="tx1"/>
                </a:solidFill>
              </a:rPr>
              <a:t> </a:t>
            </a:r>
            <a:r>
              <a:rPr lang="ru-RU" sz="2600" b="1" dirty="0" err="1">
                <a:solidFill>
                  <a:schemeClr val="tx1"/>
                </a:solidFill>
              </a:rPr>
              <a:t>толтыру</a:t>
            </a:r>
            <a:r>
              <a:rPr lang="ru-RU" sz="2600" b="1" dirty="0">
                <a:solidFill>
                  <a:schemeClr val="tx1"/>
                </a:solidFill>
              </a:rPr>
              <a:t> </a:t>
            </a:r>
            <a:r>
              <a:rPr lang="ru-RU" sz="2600" b="1" dirty="0" err="1">
                <a:solidFill>
                  <a:schemeClr val="tx1"/>
                </a:solidFill>
              </a:rPr>
              <a:t>қажет</a:t>
            </a:r>
            <a:r>
              <a:rPr lang="ru-RU" sz="2600" b="1" dirty="0">
                <a:solidFill>
                  <a:schemeClr val="tx1"/>
                </a:solidFill>
              </a:rPr>
              <a:t>. </a:t>
            </a:r>
            <a:endParaRPr lang="ru-RU" sz="2600" b="1" dirty="0" smtClean="0">
              <a:solidFill>
                <a:schemeClr val="tx1"/>
              </a:solidFill>
            </a:endParaRPr>
          </a:p>
          <a:p>
            <a:pPr marL="457200" indent="-457200" algn="just">
              <a:buFont typeface="+mj-lt"/>
              <a:buAutoNum type="arabicPeriod"/>
            </a:pPr>
            <a:r>
              <a:rPr lang="ru-RU" sz="2600" b="1" dirty="0" err="1" smtClean="0">
                <a:solidFill>
                  <a:schemeClr val="tx1"/>
                </a:solidFill>
              </a:rPr>
              <a:t>Өндіріп</a:t>
            </a:r>
            <a:r>
              <a:rPr lang="ru-RU" sz="2600" b="1" dirty="0" smtClean="0">
                <a:solidFill>
                  <a:schemeClr val="tx1"/>
                </a:solidFill>
              </a:rPr>
              <a:t> </a:t>
            </a:r>
            <a:r>
              <a:rPr lang="ru-RU" sz="2600" b="1" dirty="0" err="1">
                <a:solidFill>
                  <a:schemeClr val="tx1"/>
                </a:solidFill>
              </a:rPr>
              <a:t>алушы</a:t>
            </a:r>
            <a:r>
              <a:rPr lang="ru-RU" sz="2600" b="1" dirty="0">
                <a:solidFill>
                  <a:schemeClr val="tx1"/>
                </a:solidFill>
              </a:rPr>
              <a:t> мен </a:t>
            </a:r>
            <a:r>
              <a:rPr lang="ru-RU" sz="2600" b="1" dirty="0" err="1">
                <a:solidFill>
                  <a:schemeClr val="tx1"/>
                </a:solidFill>
              </a:rPr>
              <a:t>борышкердің</a:t>
            </a:r>
            <a:r>
              <a:rPr lang="ru-RU" sz="2600" b="1" dirty="0">
                <a:solidFill>
                  <a:schemeClr val="tx1"/>
                </a:solidFill>
              </a:rPr>
              <a:t> </a:t>
            </a:r>
            <a:r>
              <a:rPr lang="ru-RU" sz="2600" b="1" dirty="0" err="1">
                <a:solidFill>
                  <a:schemeClr val="tx1"/>
                </a:solidFill>
              </a:rPr>
              <a:t>барлық</a:t>
            </a:r>
            <a:r>
              <a:rPr lang="ru-RU" sz="2600" b="1" dirty="0">
                <a:solidFill>
                  <a:schemeClr val="tx1"/>
                </a:solidFill>
              </a:rPr>
              <a:t> </a:t>
            </a:r>
            <a:r>
              <a:rPr lang="ru-RU" sz="2600" b="1" dirty="0" err="1">
                <a:solidFill>
                  <a:schemeClr val="tx1"/>
                </a:solidFill>
              </a:rPr>
              <a:t>деректері</a:t>
            </a:r>
            <a:r>
              <a:rPr lang="ru-RU" sz="2600" b="1" dirty="0">
                <a:solidFill>
                  <a:schemeClr val="tx1"/>
                </a:solidFill>
              </a:rPr>
              <a:t> </a:t>
            </a:r>
            <a:r>
              <a:rPr lang="ru-RU" sz="2600" b="1" dirty="0" err="1">
                <a:solidFill>
                  <a:schemeClr val="tx1"/>
                </a:solidFill>
              </a:rPr>
              <a:t>толтырылады</a:t>
            </a:r>
            <a:r>
              <a:rPr lang="ru-RU" sz="2600" b="1" dirty="0">
                <a:solidFill>
                  <a:schemeClr val="tx1"/>
                </a:solidFill>
              </a:rPr>
              <a:t>, банк </a:t>
            </a:r>
            <a:r>
              <a:rPr lang="ru-RU" sz="2600" b="1" dirty="0" err="1">
                <a:solidFill>
                  <a:schemeClr val="tx1"/>
                </a:solidFill>
              </a:rPr>
              <a:t>деректемелері</a:t>
            </a:r>
            <a:r>
              <a:rPr lang="ru-RU" sz="2600" b="1" dirty="0">
                <a:solidFill>
                  <a:schemeClr val="tx1"/>
                </a:solidFill>
              </a:rPr>
              <a:t> бар </a:t>
            </a:r>
            <a:r>
              <a:rPr lang="ru-RU" sz="2600" b="1" dirty="0" err="1">
                <a:solidFill>
                  <a:schemeClr val="tx1"/>
                </a:solidFill>
              </a:rPr>
              <a:t>болған</a:t>
            </a:r>
            <a:r>
              <a:rPr lang="ru-RU" sz="2600" b="1" dirty="0">
                <a:solidFill>
                  <a:schemeClr val="tx1"/>
                </a:solidFill>
              </a:rPr>
              <a:t> </a:t>
            </a:r>
            <a:r>
              <a:rPr lang="ru-RU" sz="2600" b="1" dirty="0" err="1">
                <a:solidFill>
                  <a:schemeClr val="tx1"/>
                </a:solidFill>
              </a:rPr>
              <a:t>жағдайда</a:t>
            </a:r>
            <a:r>
              <a:rPr lang="ru-RU" sz="2600" b="1" dirty="0">
                <a:solidFill>
                  <a:schemeClr val="tx1"/>
                </a:solidFill>
              </a:rPr>
              <a:t> </a:t>
            </a:r>
            <a:r>
              <a:rPr lang="ru-RU" sz="2600" b="1" dirty="0" err="1">
                <a:solidFill>
                  <a:schemeClr val="tx1"/>
                </a:solidFill>
              </a:rPr>
              <a:t>толтырылады</a:t>
            </a:r>
            <a:r>
              <a:rPr lang="ru-RU" sz="2600" b="1" dirty="0">
                <a:solidFill>
                  <a:schemeClr val="tx1"/>
                </a:solidFill>
              </a:rPr>
              <a:t>. </a:t>
            </a:r>
            <a:endParaRPr lang="ru-RU" sz="2600" b="1" dirty="0" smtClean="0">
              <a:solidFill>
                <a:schemeClr val="tx1"/>
              </a:solidFill>
            </a:endParaRPr>
          </a:p>
          <a:p>
            <a:pPr marL="457200" indent="-457200" algn="just">
              <a:buFont typeface="+mj-lt"/>
              <a:buAutoNum type="arabicPeriod"/>
            </a:pPr>
            <a:r>
              <a:rPr lang="ru-RU" sz="2600" b="1" dirty="0" err="1" smtClean="0">
                <a:solidFill>
                  <a:schemeClr val="tx1"/>
                </a:solidFill>
              </a:rPr>
              <a:t>Осыдан</a:t>
            </a:r>
            <a:r>
              <a:rPr lang="ru-RU" sz="2600" b="1" dirty="0" smtClean="0">
                <a:solidFill>
                  <a:schemeClr val="tx1"/>
                </a:solidFill>
              </a:rPr>
              <a:t> </a:t>
            </a:r>
            <a:r>
              <a:rPr lang="ru-RU" sz="2600" b="1" dirty="0" err="1">
                <a:solidFill>
                  <a:schemeClr val="tx1"/>
                </a:solidFill>
              </a:rPr>
              <a:t>кейін</a:t>
            </a:r>
            <a:r>
              <a:rPr lang="ru-RU" sz="2600" b="1" dirty="0">
                <a:solidFill>
                  <a:schemeClr val="tx1"/>
                </a:solidFill>
              </a:rPr>
              <a:t>, </a:t>
            </a:r>
            <a:r>
              <a:rPr lang="ru-RU" sz="2600" b="1" dirty="0" err="1">
                <a:solidFill>
                  <a:schemeClr val="tx1"/>
                </a:solidFill>
              </a:rPr>
              <a:t>алдын</a:t>
            </a:r>
            <a:r>
              <a:rPr lang="ru-RU" sz="2600" b="1" dirty="0">
                <a:solidFill>
                  <a:schemeClr val="tx1"/>
                </a:solidFill>
              </a:rPr>
              <a:t>-ала </a:t>
            </a:r>
            <a:r>
              <a:rPr lang="ru-RU" sz="2600" b="1" dirty="0" err="1">
                <a:solidFill>
                  <a:schemeClr val="tx1"/>
                </a:solidFill>
              </a:rPr>
              <a:t>қарау</a:t>
            </a:r>
            <a:r>
              <a:rPr lang="ru-RU" sz="2600" b="1" dirty="0">
                <a:solidFill>
                  <a:schemeClr val="tx1"/>
                </a:solidFill>
              </a:rPr>
              <a:t> </a:t>
            </a:r>
            <a:r>
              <a:rPr lang="ru-RU" sz="2600" b="1" dirty="0" err="1">
                <a:solidFill>
                  <a:schemeClr val="tx1"/>
                </a:solidFill>
              </a:rPr>
              <a:t>қойындысында</a:t>
            </a:r>
            <a:r>
              <a:rPr lang="ru-RU" sz="2600" b="1" dirty="0">
                <a:solidFill>
                  <a:schemeClr val="tx1"/>
                </a:solidFill>
              </a:rPr>
              <a:t> </a:t>
            </a:r>
            <a:r>
              <a:rPr lang="ru-RU" sz="2600" b="1" dirty="0" err="1">
                <a:solidFill>
                  <a:schemeClr val="tx1"/>
                </a:solidFill>
              </a:rPr>
              <a:t>сіз</a:t>
            </a:r>
            <a:r>
              <a:rPr lang="ru-RU" sz="2600" b="1" dirty="0">
                <a:solidFill>
                  <a:schemeClr val="tx1"/>
                </a:solidFill>
              </a:rPr>
              <a:t> </a:t>
            </a:r>
            <a:r>
              <a:rPr lang="ru-RU" sz="2600" b="1" dirty="0" err="1">
                <a:solidFill>
                  <a:schemeClr val="tx1"/>
                </a:solidFill>
              </a:rPr>
              <a:t>аяқталған</a:t>
            </a:r>
            <a:r>
              <a:rPr lang="ru-RU" sz="2600" b="1" dirty="0">
                <a:solidFill>
                  <a:schemeClr val="tx1"/>
                </a:solidFill>
              </a:rPr>
              <a:t> </a:t>
            </a:r>
            <a:r>
              <a:rPr lang="ru-RU" sz="2600" b="1" dirty="0" err="1">
                <a:solidFill>
                  <a:schemeClr val="tx1"/>
                </a:solidFill>
              </a:rPr>
              <a:t>атқарушы</a:t>
            </a:r>
            <a:r>
              <a:rPr lang="ru-RU" sz="2600" b="1" dirty="0">
                <a:solidFill>
                  <a:schemeClr val="tx1"/>
                </a:solidFill>
              </a:rPr>
              <a:t> </a:t>
            </a:r>
            <a:r>
              <a:rPr lang="ru-RU" sz="2600" b="1" dirty="0" err="1">
                <a:solidFill>
                  <a:schemeClr val="tx1"/>
                </a:solidFill>
              </a:rPr>
              <a:t>жазбаның</a:t>
            </a:r>
            <a:r>
              <a:rPr lang="ru-RU" sz="2600" b="1" dirty="0">
                <a:solidFill>
                  <a:schemeClr val="tx1"/>
                </a:solidFill>
              </a:rPr>
              <a:t> </a:t>
            </a:r>
            <a:r>
              <a:rPr lang="ru-RU" sz="2600" b="1" dirty="0" err="1">
                <a:solidFill>
                  <a:schemeClr val="tx1"/>
                </a:solidFill>
              </a:rPr>
              <a:t>мәтінін</a:t>
            </a:r>
            <a:r>
              <a:rPr lang="ru-RU" sz="2600" b="1" dirty="0">
                <a:solidFill>
                  <a:schemeClr val="tx1"/>
                </a:solidFill>
              </a:rPr>
              <a:t> </a:t>
            </a:r>
            <a:r>
              <a:rPr lang="ru-RU" sz="2600" b="1" dirty="0" err="1">
                <a:solidFill>
                  <a:schemeClr val="tx1"/>
                </a:solidFill>
              </a:rPr>
              <a:t>басып</a:t>
            </a:r>
            <a:r>
              <a:rPr lang="ru-RU" sz="2600" b="1" dirty="0">
                <a:solidFill>
                  <a:schemeClr val="tx1"/>
                </a:solidFill>
              </a:rPr>
              <a:t> </a:t>
            </a:r>
            <a:r>
              <a:rPr lang="ru-RU" sz="2600" b="1" dirty="0" err="1">
                <a:solidFill>
                  <a:schemeClr val="tx1"/>
                </a:solidFill>
              </a:rPr>
              <a:t>шығарып</a:t>
            </a:r>
            <a:r>
              <a:rPr lang="ru-RU" sz="2600" b="1" dirty="0">
                <a:solidFill>
                  <a:schemeClr val="tx1"/>
                </a:solidFill>
              </a:rPr>
              <a:t>, </a:t>
            </a:r>
            <a:r>
              <a:rPr lang="ru-RU" sz="2600" b="1" dirty="0" err="1">
                <a:solidFill>
                  <a:schemeClr val="tx1"/>
                </a:solidFill>
              </a:rPr>
              <a:t>көре</a:t>
            </a:r>
            <a:r>
              <a:rPr lang="ru-RU" sz="2600" b="1" dirty="0">
                <a:solidFill>
                  <a:schemeClr val="tx1"/>
                </a:solidFill>
              </a:rPr>
              <a:t> </a:t>
            </a:r>
            <a:r>
              <a:rPr lang="ru-RU" sz="2600" b="1" dirty="0" err="1">
                <a:solidFill>
                  <a:schemeClr val="tx1"/>
                </a:solidFill>
              </a:rPr>
              <a:t>аласыз</a:t>
            </a:r>
            <a:r>
              <a:rPr lang="ru-RU" sz="2600" b="1" dirty="0">
                <a:solidFill>
                  <a:schemeClr val="tx1"/>
                </a:solidFill>
              </a:rPr>
              <a:t> </a:t>
            </a:r>
            <a:r>
              <a:rPr lang="ru-RU" sz="2600" b="1" dirty="0" err="1">
                <a:solidFill>
                  <a:schemeClr val="tx1"/>
                </a:solidFill>
              </a:rPr>
              <a:t>және</a:t>
            </a:r>
            <a:r>
              <a:rPr lang="ru-RU" sz="2600" b="1" dirty="0">
                <a:solidFill>
                  <a:schemeClr val="tx1"/>
                </a:solidFill>
              </a:rPr>
              <a:t> </a:t>
            </a:r>
            <a:r>
              <a:rPr lang="ru-RU" sz="2600" b="1" dirty="0" err="1">
                <a:solidFill>
                  <a:schemeClr val="tx1"/>
                </a:solidFill>
              </a:rPr>
              <a:t>толтырудың</a:t>
            </a:r>
            <a:r>
              <a:rPr lang="ru-RU" sz="2600" b="1" dirty="0">
                <a:solidFill>
                  <a:schemeClr val="tx1"/>
                </a:solidFill>
              </a:rPr>
              <a:t> </a:t>
            </a:r>
            <a:r>
              <a:rPr lang="ru-RU" sz="2600" b="1" dirty="0" err="1">
                <a:solidFill>
                  <a:schemeClr val="tx1"/>
                </a:solidFill>
              </a:rPr>
              <a:t>дұрыстығын</a:t>
            </a:r>
            <a:r>
              <a:rPr lang="ru-RU" sz="2600" b="1" dirty="0">
                <a:solidFill>
                  <a:schemeClr val="tx1"/>
                </a:solidFill>
              </a:rPr>
              <a:t> </a:t>
            </a:r>
            <a:r>
              <a:rPr lang="ru-RU" sz="2600" b="1" dirty="0" err="1">
                <a:solidFill>
                  <a:schemeClr val="tx1"/>
                </a:solidFill>
              </a:rPr>
              <a:t>тағы</a:t>
            </a:r>
            <a:r>
              <a:rPr lang="ru-RU" sz="2600" b="1" dirty="0">
                <a:solidFill>
                  <a:schemeClr val="tx1"/>
                </a:solidFill>
              </a:rPr>
              <a:t> </a:t>
            </a:r>
            <a:r>
              <a:rPr lang="ru-RU" sz="2600" b="1" dirty="0" err="1">
                <a:solidFill>
                  <a:schemeClr val="tx1"/>
                </a:solidFill>
              </a:rPr>
              <a:t>бір</a:t>
            </a:r>
            <a:r>
              <a:rPr lang="ru-RU" sz="2600" b="1" dirty="0">
                <a:solidFill>
                  <a:schemeClr val="tx1"/>
                </a:solidFill>
              </a:rPr>
              <a:t> </a:t>
            </a:r>
            <a:r>
              <a:rPr lang="ru-RU" sz="2600" b="1" dirty="0" err="1">
                <a:solidFill>
                  <a:schemeClr val="tx1"/>
                </a:solidFill>
              </a:rPr>
              <a:t>рет</a:t>
            </a:r>
            <a:r>
              <a:rPr lang="ru-RU" sz="2600" b="1" dirty="0">
                <a:solidFill>
                  <a:schemeClr val="tx1"/>
                </a:solidFill>
              </a:rPr>
              <a:t> </a:t>
            </a:r>
            <a:r>
              <a:rPr lang="ru-RU" sz="2600" b="1" dirty="0" err="1">
                <a:solidFill>
                  <a:schemeClr val="tx1"/>
                </a:solidFill>
              </a:rPr>
              <a:t>мұқият</a:t>
            </a:r>
            <a:r>
              <a:rPr lang="ru-RU" sz="2600" b="1" dirty="0">
                <a:solidFill>
                  <a:schemeClr val="tx1"/>
                </a:solidFill>
              </a:rPr>
              <a:t> </a:t>
            </a:r>
            <a:r>
              <a:rPr lang="ru-RU" sz="2600" b="1" dirty="0" err="1">
                <a:solidFill>
                  <a:schemeClr val="tx1"/>
                </a:solidFill>
              </a:rPr>
              <a:t>тексере</a:t>
            </a:r>
            <a:r>
              <a:rPr lang="ru-RU" sz="2600" b="1" dirty="0">
                <a:solidFill>
                  <a:schemeClr val="tx1"/>
                </a:solidFill>
              </a:rPr>
              <a:t> </a:t>
            </a:r>
            <a:r>
              <a:rPr lang="ru-RU" sz="2600" b="1" dirty="0" err="1">
                <a:solidFill>
                  <a:schemeClr val="tx1"/>
                </a:solidFill>
              </a:rPr>
              <a:t>аласыз</a:t>
            </a:r>
            <a:r>
              <a:rPr lang="ru-RU" sz="2600" b="1" dirty="0">
                <a:solidFill>
                  <a:schemeClr val="tx1"/>
                </a:solidFill>
              </a:rPr>
              <a:t>. </a:t>
            </a:r>
            <a:endParaRPr lang="ru-RU" sz="2600" b="1" dirty="0" smtClean="0">
              <a:solidFill>
                <a:schemeClr val="tx1"/>
              </a:solidFill>
            </a:endParaRPr>
          </a:p>
          <a:p>
            <a:pPr marL="457200" indent="-457200" algn="just">
              <a:buFont typeface="+mj-lt"/>
              <a:buAutoNum type="arabicPeriod"/>
            </a:pPr>
            <a:r>
              <a:rPr lang="ru-RU" sz="2600" b="1" dirty="0" err="1" smtClean="0">
                <a:solidFill>
                  <a:schemeClr val="tx1"/>
                </a:solidFill>
              </a:rPr>
              <a:t>Бұдан</a:t>
            </a:r>
            <a:r>
              <a:rPr lang="ru-RU" sz="2600" b="1" dirty="0" smtClean="0">
                <a:solidFill>
                  <a:schemeClr val="tx1"/>
                </a:solidFill>
              </a:rPr>
              <a:t> </a:t>
            </a:r>
            <a:r>
              <a:rPr lang="ru-RU" sz="2600" b="1" dirty="0" err="1">
                <a:solidFill>
                  <a:schemeClr val="tx1"/>
                </a:solidFill>
              </a:rPr>
              <a:t>кейін</a:t>
            </a:r>
            <a:r>
              <a:rPr lang="ru-RU" sz="2600" b="1" dirty="0">
                <a:solidFill>
                  <a:schemeClr val="tx1"/>
                </a:solidFill>
              </a:rPr>
              <a:t> ЭЦҚ-мен </a:t>
            </a:r>
            <a:r>
              <a:rPr lang="ru-RU" sz="2600" b="1" dirty="0" err="1">
                <a:solidFill>
                  <a:schemeClr val="tx1"/>
                </a:solidFill>
              </a:rPr>
              <a:t>қол</a:t>
            </a:r>
            <a:r>
              <a:rPr lang="ru-RU" sz="2600" b="1" dirty="0">
                <a:solidFill>
                  <a:schemeClr val="tx1"/>
                </a:solidFill>
              </a:rPr>
              <a:t> </a:t>
            </a:r>
            <a:r>
              <a:rPr lang="ru-RU" sz="2600" b="1" dirty="0" err="1">
                <a:solidFill>
                  <a:schemeClr val="tx1"/>
                </a:solidFill>
              </a:rPr>
              <a:t>қою</a:t>
            </a:r>
            <a:r>
              <a:rPr lang="ru-RU" sz="2600" b="1" dirty="0">
                <a:solidFill>
                  <a:schemeClr val="tx1"/>
                </a:solidFill>
              </a:rPr>
              <a:t> </a:t>
            </a:r>
            <a:r>
              <a:rPr lang="ru-RU" sz="2600" b="1" dirty="0" err="1">
                <a:solidFill>
                  <a:schemeClr val="tx1"/>
                </a:solidFill>
              </a:rPr>
              <a:t>және</a:t>
            </a:r>
            <a:r>
              <a:rPr lang="ru-RU" sz="2600" b="1" dirty="0">
                <a:solidFill>
                  <a:schemeClr val="tx1"/>
                </a:solidFill>
              </a:rPr>
              <a:t> </a:t>
            </a:r>
            <a:r>
              <a:rPr lang="ru-RU" sz="2600" b="1" dirty="0" err="1">
                <a:solidFill>
                  <a:schemeClr val="tx1"/>
                </a:solidFill>
              </a:rPr>
              <a:t>модульде</a:t>
            </a:r>
            <a:r>
              <a:rPr lang="ru-RU" sz="2600" b="1" dirty="0">
                <a:solidFill>
                  <a:schemeClr val="tx1"/>
                </a:solidFill>
              </a:rPr>
              <a:t> </a:t>
            </a:r>
            <a:r>
              <a:rPr lang="ru-RU" sz="2600" b="1" dirty="0" err="1">
                <a:solidFill>
                  <a:schemeClr val="tx1"/>
                </a:solidFill>
              </a:rPr>
              <a:t>атқарушылық</a:t>
            </a:r>
            <a:r>
              <a:rPr lang="ru-RU" sz="2600" b="1" dirty="0">
                <a:solidFill>
                  <a:schemeClr val="tx1"/>
                </a:solidFill>
              </a:rPr>
              <a:t> </a:t>
            </a:r>
            <a:r>
              <a:rPr lang="ru-RU" sz="2600" b="1" dirty="0" err="1">
                <a:solidFill>
                  <a:schemeClr val="tx1"/>
                </a:solidFill>
              </a:rPr>
              <a:t>жазбаны</a:t>
            </a:r>
            <a:r>
              <a:rPr lang="ru-RU" sz="2600" b="1" dirty="0">
                <a:solidFill>
                  <a:schemeClr val="tx1"/>
                </a:solidFill>
              </a:rPr>
              <a:t> </a:t>
            </a:r>
            <a:r>
              <a:rPr lang="ru-RU" sz="2600" b="1" dirty="0" err="1">
                <a:solidFill>
                  <a:schemeClr val="tx1"/>
                </a:solidFill>
              </a:rPr>
              <a:t>сақтау</a:t>
            </a:r>
            <a:r>
              <a:rPr lang="ru-RU" sz="2600" b="1" dirty="0">
                <a:solidFill>
                  <a:schemeClr val="tx1"/>
                </a:solidFill>
              </a:rPr>
              <a:t> </a:t>
            </a:r>
            <a:r>
              <a:rPr lang="ru-RU" sz="2600" b="1" dirty="0" err="1">
                <a:solidFill>
                  <a:schemeClr val="tx1"/>
                </a:solidFill>
              </a:rPr>
              <a:t>қажет</a:t>
            </a:r>
            <a:r>
              <a:rPr lang="ru-RU" sz="2600" b="1" dirty="0">
                <a:solidFill>
                  <a:schemeClr val="tx1"/>
                </a:solidFill>
              </a:rPr>
              <a:t>. (</a:t>
            </a:r>
            <a:r>
              <a:rPr lang="ru-RU" sz="2600" b="1" dirty="0" err="1">
                <a:solidFill>
                  <a:schemeClr val="tx1"/>
                </a:solidFill>
              </a:rPr>
              <a:t>Атқарушылық</a:t>
            </a:r>
            <a:r>
              <a:rPr lang="ru-RU" sz="2600" b="1" dirty="0">
                <a:solidFill>
                  <a:schemeClr val="tx1"/>
                </a:solidFill>
              </a:rPr>
              <a:t> </a:t>
            </a:r>
            <a:r>
              <a:rPr lang="ru-RU" sz="2600" b="1" dirty="0" err="1">
                <a:solidFill>
                  <a:schemeClr val="tx1"/>
                </a:solidFill>
              </a:rPr>
              <a:t>жазба</a:t>
            </a:r>
            <a:r>
              <a:rPr lang="ru-RU" sz="2600" b="1" dirty="0">
                <a:solidFill>
                  <a:schemeClr val="tx1"/>
                </a:solidFill>
              </a:rPr>
              <a:t> ЭЦҚ </a:t>
            </a:r>
            <a:r>
              <a:rPr lang="ru-RU" sz="2600" b="1" dirty="0" err="1">
                <a:solidFill>
                  <a:schemeClr val="tx1"/>
                </a:solidFill>
              </a:rPr>
              <a:t>қол</a:t>
            </a:r>
            <a:r>
              <a:rPr lang="ru-RU" sz="2600" b="1" dirty="0">
                <a:solidFill>
                  <a:schemeClr val="tx1"/>
                </a:solidFill>
              </a:rPr>
              <a:t> </a:t>
            </a:r>
            <a:r>
              <a:rPr lang="ru-RU" sz="2600" b="1" dirty="0" err="1">
                <a:solidFill>
                  <a:schemeClr val="tx1"/>
                </a:solidFill>
              </a:rPr>
              <a:t>қойылғаннан</a:t>
            </a:r>
            <a:r>
              <a:rPr lang="ru-RU" sz="2600" b="1" dirty="0">
                <a:solidFill>
                  <a:schemeClr val="tx1"/>
                </a:solidFill>
              </a:rPr>
              <a:t> </a:t>
            </a:r>
            <a:r>
              <a:rPr lang="ru-RU" sz="2600" b="1" dirty="0" err="1">
                <a:solidFill>
                  <a:schemeClr val="tx1"/>
                </a:solidFill>
              </a:rPr>
              <a:t>кейін</a:t>
            </a:r>
            <a:r>
              <a:rPr lang="ru-RU" sz="2600" b="1" dirty="0">
                <a:solidFill>
                  <a:schemeClr val="tx1"/>
                </a:solidFill>
              </a:rPr>
              <a:t> </a:t>
            </a:r>
            <a:r>
              <a:rPr lang="ru-RU" sz="2600" b="1" dirty="0" err="1">
                <a:solidFill>
                  <a:schemeClr val="tx1"/>
                </a:solidFill>
              </a:rPr>
              <a:t>автоматты</a:t>
            </a:r>
            <a:r>
              <a:rPr lang="ru-RU" sz="2600" b="1" dirty="0">
                <a:solidFill>
                  <a:schemeClr val="tx1"/>
                </a:solidFill>
              </a:rPr>
              <a:t> </a:t>
            </a:r>
            <a:r>
              <a:rPr lang="ru-RU" sz="2600" b="1" dirty="0" err="1">
                <a:solidFill>
                  <a:schemeClr val="tx1"/>
                </a:solidFill>
              </a:rPr>
              <a:t>түрде</a:t>
            </a:r>
            <a:r>
              <a:rPr lang="ru-RU" sz="2600" b="1" dirty="0">
                <a:solidFill>
                  <a:schemeClr val="tx1"/>
                </a:solidFill>
              </a:rPr>
              <a:t> </a:t>
            </a:r>
            <a:r>
              <a:rPr lang="ru-RU" sz="2600" b="1" dirty="0" err="1">
                <a:solidFill>
                  <a:schemeClr val="tx1"/>
                </a:solidFill>
              </a:rPr>
              <a:t>сақталады</a:t>
            </a:r>
            <a:r>
              <a:rPr lang="ru-RU" sz="2600" b="1" dirty="0">
                <a:solidFill>
                  <a:schemeClr val="tx1"/>
                </a:solidFill>
              </a:rPr>
              <a:t>). </a:t>
            </a:r>
            <a:endParaRPr lang="ru-RU" sz="2600" b="1" dirty="0" smtClean="0">
              <a:solidFill>
                <a:schemeClr val="tx1"/>
              </a:solidFill>
            </a:endParaRPr>
          </a:p>
          <a:p>
            <a:pPr marL="457200" indent="-457200" algn="ctr">
              <a:buFont typeface="+mj-lt"/>
              <a:buAutoNum type="arabicPeriod"/>
            </a:pPr>
            <a:r>
              <a:rPr lang="ru-RU" sz="2600" b="1" dirty="0" err="1" smtClean="0">
                <a:solidFill>
                  <a:srgbClr val="FF0000"/>
                </a:solidFill>
              </a:rPr>
              <a:t>Атқарушылық</a:t>
            </a:r>
            <a:r>
              <a:rPr lang="ru-RU" sz="2600" b="1" dirty="0" smtClean="0">
                <a:solidFill>
                  <a:srgbClr val="FF0000"/>
                </a:solidFill>
              </a:rPr>
              <a:t> </a:t>
            </a:r>
            <a:r>
              <a:rPr lang="ru-RU" sz="2600" b="1" dirty="0" err="1">
                <a:solidFill>
                  <a:srgbClr val="FF0000"/>
                </a:solidFill>
              </a:rPr>
              <a:t>жазбаны</a:t>
            </a:r>
            <a:r>
              <a:rPr lang="ru-RU" sz="2600" b="1" dirty="0">
                <a:solidFill>
                  <a:srgbClr val="FF0000"/>
                </a:solidFill>
              </a:rPr>
              <a:t> </a:t>
            </a:r>
            <a:r>
              <a:rPr lang="ru-RU" sz="2600" b="1" dirty="0" err="1">
                <a:solidFill>
                  <a:srgbClr val="FF0000"/>
                </a:solidFill>
              </a:rPr>
              <a:t>сақтағаннан</a:t>
            </a:r>
            <a:r>
              <a:rPr lang="ru-RU" sz="2600" b="1" dirty="0">
                <a:solidFill>
                  <a:srgbClr val="FF0000"/>
                </a:solidFill>
              </a:rPr>
              <a:t> </a:t>
            </a:r>
            <a:r>
              <a:rPr lang="ru-RU" sz="2600" b="1" dirty="0" err="1">
                <a:solidFill>
                  <a:srgbClr val="FF0000"/>
                </a:solidFill>
              </a:rPr>
              <a:t>кейін</a:t>
            </a:r>
            <a:r>
              <a:rPr lang="ru-RU" sz="2600" b="1" dirty="0">
                <a:solidFill>
                  <a:srgbClr val="FF0000"/>
                </a:solidFill>
              </a:rPr>
              <a:t>  </a:t>
            </a:r>
            <a:r>
              <a:rPr lang="ru-RU" sz="2600" b="1" dirty="0" err="1" smtClean="0">
                <a:solidFill>
                  <a:srgbClr val="FF0000"/>
                </a:solidFill>
              </a:rPr>
              <a:t>модульде</a:t>
            </a:r>
            <a:r>
              <a:rPr lang="ru-RU" sz="2600" b="1" dirty="0" smtClean="0">
                <a:solidFill>
                  <a:srgbClr val="FF0000"/>
                </a:solidFill>
              </a:rPr>
              <a:t> </a:t>
            </a:r>
            <a:r>
              <a:rPr lang="ru-RU" sz="2600" b="1" dirty="0" err="1">
                <a:solidFill>
                  <a:srgbClr val="FF0000"/>
                </a:solidFill>
              </a:rPr>
              <a:t>енді</a:t>
            </a:r>
            <a:r>
              <a:rPr lang="ru-RU" sz="2600" b="1" dirty="0">
                <a:solidFill>
                  <a:srgbClr val="FF0000"/>
                </a:solidFill>
              </a:rPr>
              <a:t> </a:t>
            </a:r>
            <a:r>
              <a:rPr lang="ru-RU" sz="2600" b="1" dirty="0" err="1">
                <a:solidFill>
                  <a:srgbClr val="FF0000"/>
                </a:solidFill>
              </a:rPr>
              <a:t>түзетулер</a:t>
            </a:r>
            <a:r>
              <a:rPr lang="ru-RU" sz="2600" b="1" dirty="0">
                <a:solidFill>
                  <a:srgbClr val="FF0000"/>
                </a:solidFill>
              </a:rPr>
              <a:t> </a:t>
            </a:r>
            <a:r>
              <a:rPr lang="ru-RU" sz="2600" b="1" dirty="0" err="1">
                <a:solidFill>
                  <a:srgbClr val="FF0000"/>
                </a:solidFill>
              </a:rPr>
              <a:t>енгізуге</a:t>
            </a:r>
            <a:r>
              <a:rPr lang="ru-RU" sz="2600" b="1" dirty="0">
                <a:solidFill>
                  <a:srgbClr val="FF0000"/>
                </a:solidFill>
              </a:rPr>
              <a:t> </a:t>
            </a:r>
            <a:r>
              <a:rPr lang="ru-RU" sz="2600" b="1" dirty="0" err="1">
                <a:solidFill>
                  <a:srgbClr val="FF0000"/>
                </a:solidFill>
              </a:rPr>
              <a:t>болмайды</a:t>
            </a:r>
            <a:r>
              <a:rPr lang="ru-RU" sz="2600" b="1" dirty="0">
                <a:solidFill>
                  <a:srgbClr val="FF0000"/>
                </a:solidFill>
              </a:rPr>
              <a:t>!</a:t>
            </a:r>
            <a:endParaRPr lang="ru-RU" sz="4200" dirty="0">
              <a:solidFill>
                <a:srgbClr val="FF0000"/>
              </a:solidFill>
            </a:endParaRPr>
          </a:p>
        </p:txBody>
      </p:sp>
      <p:sp>
        <p:nvSpPr>
          <p:cNvPr id="4" name="Номер слайда 3">
            <a:extLst>
              <a:ext uri="{FF2B5EF4-FFF2-40B4-BE49-F238E27FC236}">
                <a16:creationId xmlns:a16="http://schemas.microsoft.com/office/drawing/2014/main" id="{8BEE9538-7966-4A9A-A10D-DC56E15B4793}"/>
              </a:ext>
            </a:extLst>
          </p:cNvPr>
          <p:cNvSpPr>
            <a:spLocks noGrp="1"/>
          </p:cNvSpPr>
          <p:nvPr>
            <p:ph type="sldNum" sz="quarter" idx="12"/>
          </p:nvPr>
        </p:nvSpPr>
        <p:spPr/>
        <p:txBody>
          <a:bodyPr/>
          <a:lstStyle/>
          <a:p>
            <a:fld id="{4F65E0F3-FF11-402E-936B-2D1DC285A156}" type="slidenum">
              <a:rPr lang="ru-RU" smtClean="0"/>
              <a:pPr/>
              <a:t>20</a:t>
            </a:fld>
            <a:endParaRPr lang="ru-RU"/>
          </a:p>
        </p:txBody>
      </p:sp>
    </p:spTree>
    <p:extLst>
      <p:ext uri="{BB962C8B-B14F-4D97-AF65-F5344CB8AC3E}">
        <p14:creationId xmlns:p14="http://schemas.microsoft.com/office/powerpoint/2010/main" val="2606141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4F65E0F3-FF11-402E-936B-2D1DC285A156}" type="slidenum">
              <a:rPr lang="ru-RU" smtClean="0"/>
              <a:pPr/>
              <a:t>21</a:t>
            </a:fld>
            <a:endParaRPr lang="ru-RU"/>
          </a:p>
        </p:txBody>
      </p:sp>
      <p:pic>
        <p:nvPicPr>
          <p:cNvPr id="1028" name="Picture 4"/>
          <p:cNvPicPr>
            <a:picLocks noGrp="1" noChangeAspect="1" noChangeArrowheads="1"/>
          </p:cNvPicPr>
          <p:nvPr>
            <p:ph idx="1"/>
          </p:nvPr>
        </p:nvPicPr>
        <p:blipFill>
          <a:blip r:embed="rId2"/>
          <a:srcRect/>
          <a:stretch>
            <a:fillRect/>
          </a:stretch>
        </p:blipFill>
        <p:spPr bwMode="auto">
          <a:xfrm>
            <a:off x="2470068" y="534389"/>
            <a:ext cx="7030192" cy="5890161"/>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434F29E8-D85E-46B3-93B4-7C4648871398}"/>
              </a:ext>
            </a:extLst>
          </p:cNvPr>
          <p:cNvSpPr>
            <a:spLocks noGrp="1"/>
          </p:cNvSpPr>
          <p:nvPr>
            <p:ph type="sldNum" sz="quarter" idx="12"/>
          </p:nvPr>
        </p:nvSpPr>
        <p:spPr/>
        <p:txBody>
          <a:bodyPr/>
          <a:lstStyle/>
          <a:p>
            <a:fld id="{4F65E0F3-FF11-402E-936B-2D1DC285A156}" type="slidenum">
              <a:rPr lang="ru-RU" smtClean="0"/>
              <a:pPr/>
              <a:t>22</a:t>
            </a:fld>
            <a:endParaRPr lang="ru-RU"/>
          </a:p>
        </p:txBody>
      </p:sp>
      <p:pic>
        <p:nvPicPr>
          <p:cNvPr id="2051" name="Picture 3"/>
          <p:cNvPicPr>
            <a:picLocks noGrp="1" noChangeAspect="1" noChangeArrowheads="1"/>
          </p:cNvPicPr>
          <p:nvPr>
            <p:ph idx="1"/>
          </p:nvPr>
        </p:nvPicPr>
        <p:blipFill>
          <a:blip r:embed="rId2"/>
          <a:srcRect/>
          <a:stretch>
            <a:fillRect/>
          </a:stretch>
        </p:blipFill>
        <p:spPr bwMode="auto">
          <a:xfrm>
            <a:off x="2291938" y="415635"/>
            <a:ext cx="7861465" cy="6044541"/>
          </a:xfrm>
          <a:prstGeom prst="rect">
            <a:avLst/>
          </a:prstGeom>
          <a:noFill/>
          <a:ln w="9525">
            <a:noFill/>
            <a:miter lim="800000"/>
            <a:headEnd/>
            <a:tailEnd/>
          </a:ln>
          <a:effectLst/>
        </p:spPr>
      </p:pic>
    </p:spTree>
    <p:extLst>
      <p:ext uri="{BB962C8B-B14F-4D97-AF65-F5344CB8AC3E}">
        <p14:creationId xmlns:p14="http://schemas.microsoft.com/office/powerpoint/2010/main" val="2274008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a:extLst>
              <a:ext uri="{FF2B5EF4-FFF2-40B4-BE49-F238E27FC236}">
                <a16:creationId xmlns:a16="http://schemas.microsoft.com/office/drawing/2014/main" id="{FB6C267D-BDAB-4BDA-8ED3-3BFCBD93A75E}"/>
              </a:ext>
            </a:extLst>
          </p:cNvPr>
          <p:cNvSpPr>
            <a:spLocks noGrp="1"/>
          </p:cNvSpPr>
          <p:nvPr>
            <p:ph type="sldNum" sz="quarter" idx="12"/>
          </p:nvPr>
        </p:nvSpPr>
        <p:spPr/>
        <p:txBody>
          <a:bodyPr/>
          <a:lstStyle/>
          <a:p>
            <a:fld id="{4F65E0F3-FF11-402E-936B-2D1DC285A156}" type="slidenum">
              <a:rPr lang="ru-RU" smtClean="0"/>
              <a:pPr/>
              <a:t>23</a:t>
            </a:fld>
            <a:endParaRPr lang="ru-RU"/>
          </a:p>
        </p:txBody>
      </p:sp>
      <p:sp>
        <p:nvSpPr>
          <p:cNvPr id="7" name="Заголовок 6"/>
          <p:cNvSpPr>
            <a:spLocks noGrp="1"/>
          </p:cNvSpPr>
          <p:nvPr>
            <p:ph type="title"/>
          </p:nvPr>
        </p:nvSpPr>
        <p:spPr/>
        <p:txBody>
          <a:bodyPr/>
          <a:lstStyle/>
          <a:p>
            <a:r>
              <a:rPr lang="ru-RU" dirty="0" err="1" smtClean="0">
                <a:solidFill>
                  <a:schemeClr val="accent2"/>
                </a:solidFill>
              </a:rPr>
              <a:t>Жалғасы</a:t>
            </a:r>
            <a:r>
              <a:rPr lang="ru-RU" dirty="0" smtClean="0">
                <a:solidFill>
                  <a:schemeClr val="accent2"/>
                </a:solidFill>
              </a:rPr>
              <a:t>...</a:t>
            </a:r>
            <a:endParaRPr lang="ru-RU" dirty="0">
              <a:solidFill>
                <a:schemeClr val="accent2"/>
              </a:solidFill>
            </a:endParaRPr>
          </a:p>
        </p:txBody>
      </p:sp>
      <p:pic>
        <p:nvPicPr>
          <p:cNvPr id="3074" name="Picture 2"/>
          <p:cNvPicPr>
            <a:picLocks noGrp="1" noChangeAspect="1" noChangeArrowheads="1"/>
          </p:cNvPicPr>
          <p:nvPr>
            <p:ph idx="1"/>
          </p:nvPr>
        </p:nvPicPr>
        <p:blipFill>
          <a:blip r:embed="rId2"/>
          <a:srcRect/>
          <a:stretch>
            <a:fillRect/>
          </a:stretch>
        </p:blipFill>
        <p:spPr bwMode="auto">
          <a:xfrm>
            <a:off x="1496291" y="1417637"/>
            <a:ext cx="8419605" cy="5121707"/>
          </a:xfrm>
          <a:prstGeom prst="rect">
            <a:avLst/>
          </a:prstGeom>
          <a:noFill/>
          <a:ln w="9525">
            <a:noFill/>
            <a:miter lim="800000"/>
            <a:headEnd/>
            <a:tailEnd/>
          </a:ln>
          <a:effectLst/>
        </p:spPr>
      </p:pic>
    </p:spTree>
    <p:extLst>
      <p:ext uri="{BB962C8B-B14F-4D97-AF65-F5344CB8AC3E}">
        <p14:creationId xmlns:p14="http://schemas.microsoft.com/office/powerpoint/2010/main" val="834986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3158" y="1377538"/>
            <a:ext cx="9702141" cy="5480462"/>
          </a:xfrm>
        </p:spPr>
      </p:pic>
      <p:sp>
        <p:nvSpPr>
          <p:cNvPr id="3" name="Номер слайда 2">
            <a:extLst>
              <a:ext uri="{FF2B5EF4-FFF2-40B4-BE49-F238E27FC236}">
                <a16:creationId xmlns:a16="http://schemas.microsoft.com/office/drawing/2014/main" id="{DD0F74E9-F84A-426D-B413-4BB323C6A08E}"/>
              </a:ext>
            </a:extLst>
          </p:cNvPr>
          <p:cNvSpPr>
            <a:spLocks noGrp="1"/>
          </p:cNvSpPr>
          <p:nvPr>
            <p:ph type="sldNum" sz="quarter" idx="12"/>
          </p:nvPr>
        </p:nvSpPr>
        <p:spPr/>
        <p:txBody>
          <a:bodyPr/>
          <a:lstStyle/>
          <a:p>
            <a:fld id="{4F65E0F3-FF11-402E-936B-2D1DC285A156}" type="slidenum">
              <a:rPr lang="ru-RU" smtClean="0"/>
              <a:pPr/>
              <a:t>24</a:t>
            </a:fld>
            <a:endParaRPr lang="ru-RU"/>
          </a:p>
        </p:txBody>
      </p:sp>
      <p:sp>
        <p:nvSpPr>
          <p:cNvPr id="2" name="Заголовок 1">
            <a:extLst>
              <a:ext uri="{FF2B5EF4-FFF2-40B4-BE49-F238E27FC236}">
                <a16:creationId xmlns:a16="http://schemas.microsoft.com/office/drawing/2014/main" id="{7203F85A-AC86-46FA-8D08-FA4E466DCD8F}"/>
              </a:ext>
            </a:extLst>
          </p:cNvPr>
          <p:cNvSpPr>
            <a:spLocks noGrp="1"/>
          </p:cNvSpPr>
          <p:nvPr>
            <p:ph type="title"/>
          </p:nvPr>
        </p:nvSpPr>
        <p:spPr>
          <a:xfrm>
            <a:off x="609600" y="274638"/>
            <a:ext cx="10972800" cy="711014"/>
          </a:xfrm>
        </p:spPr>
        <p:txBody>
          <a:bodyPr>
            <a:normAutofit fontScale="90000"/>
          </a:bodyPr>
          <a:lstStyle/>
          <a:p>
            <a:r>
              <a:rPr lang="ru-RU" dirty="0" smtClean="0">
                <a:solidFill>
                  <a:schemeClr val="accent2"/>
                </a:solidFill>
              </a:rPr>
              <a:t>Назар </a:t>
            </a:r>
            <a:r>
              <a:rPr lang="ru-RU" dirty="0" err="1" smtClean="0">
                <a:solidFill>
                  <a:schemeClr val="accent2"/>
                </a:solidFill>
              </a:rPr>
              <a:t>аударыңыз</a:t>
            </a:r>
            <a:r>
              <a:rPr lang="ru-RU" dirty="0" smtClean="0">
                <a:solidFill>
                  <a:schemeClr val="accent2"/>
                </a:solidFill>
              </a:rPr>
              <a:t>!</a:t>
            </a:r>
            <a:endParaRPr lang="ru-RU" dirty="0">
              <a:solidFill>
                <a:schemeClr val="accent2"/>
              </a:solidFill>
            </a:endParaRPr>
          </a:p>
        </p:txBody>
      </p:sp>
    </p:spTree>
    <p:extLst>
      <p:ext uri="{BB962C8B-B14F-4D97-AF65-F5344CB8AC3E}">
        <p14:creationId xmlns:p14="http://schemas.microsoft.com/office/powerpoint/2010/main" val="3029995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5A2A74F2-F366-4FD6-9350-6CF747E5456A}"/>
              </a:ext>
            </a:extLst>
          </p:cNvPr>
          <p:cNvPicPr>
            <a:picLocks noGrp="1" noChangeAspect="1"/>
          </p:cNvPicPr>
          <p:nvPr>
            <p:ph idx="1"/>
          </p:nvPr>
        </p:nvPicPr>
        <p:blipFill>
          <a:blip r:embed="rId2"/>
          <a:stretch>
            <a:fillRect/>
          </a:stretch>
        </p:blipFill>
        <p:spPr>
          <a:xfrm>
            <a:off x="1496291" y="558140"/>
            <a:ext cx="9215252" cy="6299860"/>
          </a:xfrm>
          <a:prstGeom prst="rect">
            <a:avLst/>
          </a:prstGeom>
        </p:spPr>
      </p:pic>
      <p:sp>
        <p:nvSpPr>
          <p:cNvPr id="3" name="Номер слайда 2">
            <a:extLst>
              <a:ext uri="{FF2B5EF4-FFF2-40B4-BE49-F238E27FC236}">
                <a16:creationId xmlns:a16="http://schemas.microsoft.com/office/drawing/2014/main" id="{A73E592B-2FF7-4811-903C-9061CCD8C2D3}"/>
              </a:ext>
            </a:extLst>
          </p:cNvPr>
          <p:cNvSpPr>
            <a:spLocks noGrp="1"/>
          </p:cNvSpPr>
          <p:nvPr>
            <p:ph type="sldNum" sz="quarter" idx="12"/>
          </p:nvPr>
        </p:nvSpPr>
        <p:spPr/>
        <p:txBody>
          <a:bodyPr/>
          <a:lstStyle/>
          <a:p>
            <a:fld id="{4F65E0F3-FF11-402E-936B-2D1DC285A156}" type="slidenum">
              <a:rPr lang="ru-RU" smtClean="0"/>
              <a:pPr/>
              <a:t>25</a:t>
            </a:fld>
            <a:endParaRPr lang="ru-RU"/>
          </a:p>
        </p:txBody>
      </p:sp>
      <p:sp>
        <p:nvSpPr>
          <p:cNvPr id="2" name="Заголовок 1">
            <a:extLst>
              <a:ext uri="{FF2B5EF4-FFF2-40B4-BE49-F238E27FC236}">
                <a16:creationId xmlns:a16="http://schemas.microsoft.com/office/drawing/2014/main" id="{9D4EA1B0-5D95-4A9C-9290-7F88BC4EE2DD}"/>
              </a:ext>
            </a:extLst>
          </p:cNvPr>
          <p:cNvSpPr>
            <a:spLocks noGrp="1"/>
          </p:cNvSpPr>
          <p:nvPr>
            <p:ph type="title"/>
          </p:nvPr>
        </p:nvSpPr>
        <p:spPr>
          <a:xfrm>
            <a:off x="609600" y="274638"/>
            <a:ext cx="10972800" cy="259752"/>
          </a:xfrm>
        </p:spPr>
        <p:txBody>
          <a:bodyPr>
            <a:noAutofit/>
          </a:bodyPr>
          <a:lstStyle/>
          <a:p>
            <a:r>
              <a:rPr lang="ru-RU" sz="1400" dirty="0" err="1" smtClean="0">
                <a:solidFill>
                  <a:schemeClr val="accent2"/>
                </a:solidFill>
              </a:rPr>
              <a:t>Алдын</a:t>
            </a:r>
            <a:r>
              <a:rPr lang="ru-RU" sz="1400" dirty="0" smtClean="0">
                <a:solidFill>
                  <a:schemeClr val="accent2"/>
                </a:solidFill>
              </a:rPr>
              <a:t>-ала </a:t>
            </a:r>
            <a:r>
              <a:rPr lang="ru-RU" sz="1400" dirty="0" err="1" smtClean="0">
                <a:solidFill>
                  <a:schemeClr val="accent2"/>
                </a:solidFill>
              </a:rPr>
              <a:t>қарау</a:t>
            </a:r>
            <a:r>
              <a:rPr lang="ru-RU" sz="1400" dirty="0" smtClean="0">
                <a:solidFill>
                  <a:schemeClr val="accent2"/>
                </a:solidFill>
              </a:rPr>
              <a:t> </a:t>
            </a:r>
            <a:endParaRPr lang="ru-RU" sz="1400" dirty="0">
              <a:solidFill>
                <a:schemeClr val="accent2"/>
              </a:solidFill>
            </a:endParaRPr>
          </a:p>
        </p:txBody>
      </p:sp>
      <p:sp>
        <p:nvSpPr>
          <p:cNvPr id="5" name="Блок-схема: процесс 4">
            <a:extLst>
              <a:ext uri="{FF2B5EF4-FFF2-40B4-BE49-F238E27FC236}">
                <a16:creationId xmlns:a16="http://schemas.microsoft.com/office/drawing/2014/main" id="{08C22D38-6758-41F5-AF89-472E93F0953A}"/>
              </a:ext>
            </a:extLst>
          </p:cNvPr>
          <p:cNvSpPr/>
          <p:nvPr/>
        </p:nvSpPr>
        <p:spPr>
          <a:xfrm>
            <a:off x="4748353" y="2753496"/>
            <a:ext cx="1791093" cy="131976"/>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6" name="Блок-схема: процесс 5">
            <a:extLst>
              <a:ext uri="{FF2B5EF4-FFF2-40B4-BE49-F238E27FC236}">
                <a16:creationId xmlns:a16="http://schemas.microsoft.com/office/drawing/2014/main" id="{43B3E023-0049-442F-A12F-E79CB6F4B9C6}"/>
              </a:ext>
            </a:extLst>
          </p:cNvPr>
          <p:cNvSpPr/>
          <p:nvPr/>
        </p:nvSpPr>
        <p:spPr>
          <a:xfrm>
            <a:off x="3583064" y="2742967"/>
            <a:ext cx="1175881" cy="177725"/>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7" name="Блок-схема: процесс 6">
            <a:extLst>
              <a:ext uri="{FF2B5EF4-FFF2-40B4-BE49-F238E27FC236}">
                <a16:creationId xmlns:a16="http://schemas.microsoft.com/office/drawing/2014/main" id="{26BBDDA6-4573-4057-B42A-6733C980C566}"/>
              </a:ext>
            </a:extLst>
          </p:cNvPr>
          <p:cNvSpPr/>
          <p:nvPr/>
        </p:nvSpPr>
        <p:spPr>
          <a:xfrm>
            <a:off x="6082615" y="2894632"/>
            <a:ext cx="721387" cy="212383"/>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8" name="Блок-схема: процесс 7">
            <a:extLst>
              <a:ext uri="{FF2B5EF4-FFF2-40B4-BE49-F238E27FC236}">
                <a16:creationId xmlns:a16="http://schemas.microsoft.com/office/drawing/2014/main" id="{8CF124A9-D1BE-43BB-B9A1-D8B1BDDB8D7F}"/>
              </a:ext>
            </a:extLst>
          </p:cNvPr>
          <p:cNvSpPr/>
          <p:nvPr/>
        </p:nvSpPr>
        <p:spPr>
          <a:xfrm>
            <a:off x="5003311" y="3438178"/>
            <a:ext cx="721387" cy="131976"/>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9" name="Блок-схема: процесс 8">
            <a:extLst>
              <a:ext uri="{FF2B5EF4-FFF2-40B4-BE49-F238E27FC236}">
                <a16:creationId xmlns:a16="http://schemas.microsoft.com/office/drawing/2014/main" id="{7ADFDF17-6D41-4709-B7B4-3E4E9542F006}"/>
              </a:ext>
            </a:extLst>
          </p:cNvPr>
          <p:cNvSpPr/>
          <p:nvPr/>
        </p:nvSpPr>
        <p:spPr>
          <a:xfrm flipV="1">
            <a:off x="3536816" y="3099228"/>
            <a:ext cx="721387" cy="177725"/>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0" name="Блок-схема: процесс 9">
            <a:extLst>
              <a:ext uri="{FF2B5EF4-FFF2-40B4-BE49-F238E27FC236}">
                <a16:creationId xmlns:a16="http://schemas.microsoft.com/office/drawing/2014/main" id="{EC805DAB-BD4A-48E0-81D7-4A53ABBDF692}"/>
              </a:ext>
            </a:extLst>
          </p:cNvPr>
          <p:cNvSpPr/>
          <p:nvPr/>
        </p:nvSpPr>
        <p:spPr>
          <a:xfrm>
            <a:off x="6394125" y="3155889"/>
            <a:ext cx="1791093" cy="131976"/>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1" name="Блок-схема: процесс 10">
            <a:extLst>
              <a:ext uri="{FF2B5EF4-FFF2-40B4-BE49-F238E27FC236}">
                <a16:creationId xmlns:a16="http://schemas.microsoft.com/office/drawing/2014/main" id="{208FB284-3963-4B0E-BC28-0BC239A12D6E}"/>
              </a:ext>
            </a:extLst>
          </p:cNvPr>
          <p:cNvSpPr/>
          <p:nvPr/>
        </p:nvSpPr>
        <p:spPr>
          <a:xfrm>
            <a:off x="3551826" y="3505042"/>
            <a:ext cx="1175881" cy="17631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2" name="Блок-схема: процесс 11">
            <a:extLst>
              <a:ext uri="{FF2B5EF4-FFF2-40B4-BE49-F238E27FC236}">
                <a16:creationId xmlns:a16="http://schemas.microsoft.com/office/drawing/2014/main" id="{12C57CCF-2245-41EF-8E40-A6B1995D4A21}"/>
              </a:ext>
            </a:extLst>
          </p:cNvPr>
          <p:cNvSpPr/>
          <p:nvPr/>
        </p:nvSpPr>
        <p:spPr>
          <a:xfrm>
            <a:off x="5110349" y="3304232"/>
            <a:ext cx="1791093" cy="131976"/>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1110079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AB0399A8-56F7-433B-AA66-7719E3663AF8}"/>
              </a:ext>
            </a:extLst>
          </p:cNvPr>
          <p:cNvPicPr>
            <a:picLocks noGrp="1" noChangeAspect="1"/>
          </p:cNvPicPr>
          <p:nvPr>
            <p:ph idx="1"/>
          </p:nvPr>
        </p:nvPicPr>
        <p:blipFill>
          <a:blip r:embed="rId2"/>
          <a:stretch>
            <a:fillRect/>
          </a:stretch>
        </p:blipFill>
        <p:spPr>
          <a:xfrm>
            <a:off x="1816925" y="688769"/>
            <a:ext cx="8906493" cy="6169231"/>
          </a:xfrm>
          <a:prstGeom prst="rect">
            <a:avLst/>
          </a:prstGeom>
        </p:spPr>
      </p:pic>
      <p:sp>
        <p:nvSpPr>
          <p:cNvPr id="3" name="Номер слайда 2">
            <a:extLst>
              <a:ext uri="{FF2B5EF4-FFF2-40B4-BE49-F238E27FC236}">
                <a16:creationId xmlns:a16="http://schemas.microsoft.com/office/drawing/2014/main" id="{DA42515A-DE0C-4200-9468-F6A05F792F1E}"/>
              </a:ext>
            </a:extLst>
          </p:cNvPr>
          <p:cNvSpPr>
            <a:spLocks noGrp="1"/>
          </p:cNvSpPr>
          <p:nvPr>
            <p:ph type="sldNum" sz="quarter" idx="12"/>
          </p:nvPr>
        </p:nvSpPr>
        <p:spPr/>
        <p:txBody>
          <a:bodyPr/>
          <a:lstStyle/>
          <a:p>
            <a:fld id="{4F65E0F3-FF11-402E-936B-2D1DC285A156}" type="slidenum">
              <a:rPr lang="ru-RU" smtClean="0"/>
              <a:pPr/>
              <a:t>26</a:t>
            </a:fld>
            <a:endParaRPr lang="ru-RU"/>
          </a:p>
        </p:txBody>
      </p:sp>
      <p:sp>
        <p:nvSpPr>
          <p:cNvPr id="2" name="Заголовок 1">
            <a:extLst>
              <a:ext uri="{FF2B5EF4-FFF2-40B4-BE49-F238E27FC236}">
                <a16:creationId xmlns:a16="http://schemas.microsoft.com/office/drawing/2014/main" id="{26D25D48-4D29-493F-BB16-5094392FB865}"/>
              </a:ext>
            </a:extLst>
          </p:cNvPr>
          <p:cNvSpPr>
            <a:spLocks noGrp="1"/>
          </p:cNvSpPr>
          <p:nvPr>
            <p:ph type="title"/>
          </p:nvPr>
        </p:nvSpPr>
        <p:spPr>
          <a:xfrm>
            <a:off x="609600" y="274638"/>
            <a:ext cx="10972800" cy="354754"/>
          </a:xfrm>
        </p:spPr>
        <p:txBody>
          <a:bodyPr>
            <a:noAutofit/>
          </a:bodyPr>
          <a:lstStyle/>
          <a:p>
            <a:r>
              <a:rPr lang="ru-RU" sz="2000" dirty="0" err="1" smtClean="0">
                <a:solidFill>
                  <a:schemeClr val="accent2"/>
                </a:solidFill>
              </a:rPr>
              <a:t>Атқарушылық</a:t>
            </a:r>
            <a:r>
              <a:rPr lang="ru-RU" sz="2000" dirty="0" smtClean="0">
                <a:solidFill>
                  <a:schemeClr val="accent2"/>
                </a:solidFill>
              </a:rPr>
              <a:t> </a:t>
            </a:r>
            <a:r>
              <a:rPr lang="ru-RU" sz="2000" dirty="0" err="1" smtClean="0">
                <a:solidFill>
                  <a:schemeClr val="accent2"/>
                </a:solidFill>
              </a:rPr>
              <a:t>жазба</a:t>
            </a:r>
            <a:endParaRPr lang="ru-RU" sz="2000" dirty="0">
              <a:solidFill>
                <a:schemeClr val="accent2"/>
              </a:solidFill>
            </a:endParaRPr>
          </a:p>
        </p:txBody>
      </p:sp>
      <p:sp>
        <p:nvSpPr>
          <p:cNvPr id="5" name="Блок-схема: процесс 4">
            <a:extLst>
              <a:ext uri="{FF2B5EF4-FFF2-40B4-BE49-F238E27FC236}">
                <a16:creationId xmlns:a16="http://schemas.microsoft.com/office/drawing/2014/main" id="{DD8AB6D3-FB77-42A0-81E2-ED376E61142A}"/>
              </a:ext>
            </a:extLst>
          </p:cNvPr>
          <p:cNvSpPr/>
          <p:nvPr/>
        </p:nvSpPr>
        <p:spPr>
          <a:xfrm>
            <a:off x="6758286" y="3426276"/>
            <a:ext cx="721387" cy="121067"/>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6" name="Блок-схема: процесс 5">
            <a:extLst>
              <a:ext uri="{FF2B5EF4-FFF2-40B4-BE49-F238E27FC236}">
                <a16:creationId xmlns:a16="http://schemas.microsoft.com/office/drawing/2014/main" id="{0EAFB89C-5D4A-4DDB-9E87-D1F8D6E74FB2}"/>
              </a:ext>
            </a:extLst>
          </p:cNvPr>
          <p:cNvSpPr/>
          <p:nvPr/>
        </p:nvSpPr>
        <p:spPr>
          <a:xfrm>
            <a:off x="5639947" y="3535468"/>
            <a:ext cx="721387" cy="131976"/>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7" name="Блок-схема: процесс 6">
            <a:extLst>
              <a:ext uri="{FF2B5EF4-FFF2-40B4-BE49-F238E27FC236}">
                <a16:creationId xmlns:a16="http://schemas.microsoft.com/office/drawing/2014/main" id="{3ABDE97F-306A-4F67-941E-60A0D35D9153}"/>
              </a:ext>
            </a:extLst>
          </p:cNvPr>
          <p:cNvSpPr/>
          <p:nvPr/>
        </p:nvSpPr>
        <p:spPr>
          <a:xfrm>
            <a:off x="4476166" y="4261908"/>
            <a:ext cx="721387" cy="197964"/>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8" name="Блок-схема: процесс 7">
            <a:extLst>
              <a:ext uri="{FF2B5EF4-FFF2-40B4-BE49-F238E27FC236}">
                <a16:creationId xmlns:a16="http://schemas.microsoft.com/office/drawing/2014/main" id="{9AB88773-5382-40F2-AC43-F63563788498}"/>
              </a:ext>
            </a:extLst>
          </p:cNvPr>
          <p:cNvSpPr/>
          <p:nvPr/>
        </p:nvSpPr>
        <p:spPr>
          <a:xfrm>
            <a:off x="6714853" y="3755511"/>
            <a:ext cx="1791093" cy="131976"/>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9" name="Блок-схема: процесс 8">
            <a:extLst>
              <a:ext uri="{FF2B5EF4-FFF2-40B4-BE49-F238E27FC236}">
                <a16:creationId xmlns:a16="http://schemas.microsoft.com/office/drawing/2014/main" id="{38839A92-C887-405D-9C43-CE9E5BA5BBE0}"/>
              </a:ext>
            </a:extLst>
          </p:cNvPr>
          <p:cNvSpPr/>
          <p:nvPr/>
        </p:nvSpPr>
        <p:spPr>
          <a:xfrm>
            <a:off x="5313564" y="3984956"/>
            <a:ext cx="1791093" cy="131976"/>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0" name="Блок-схема: процесс 9">
            <a:extLst>
              <a:ext uri="{FF2B5EF4-FFF2-40B4-BE49-F238E27FC236}">
                <a16:creationId xmlns:a16="http://schemas.microsoft.com/office/drawing/2014/main" id="{B85027E6-FC01-4FD1-A7B1-32FF98E01A0A}"/>
              </a:ext>
            </a:extLst>
          </p:cNvPr>
          <p:cNvSpPr/>
          <p:nvPr/>
        </p:nvSpPr>
        <p:spPr>
          <a:xfrm>
            <a:off x="7809181" y="4042111"/>
            <a:ext cx="721387" cy="121067"/>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1" name="Блок-схема: процесс 10">
            <a:extLst>
              <a:ext uri="{FF2B5EF4-FFF2-40B4-BE49-F238E27FC236}">
                <a16:creationId xmlns:a16="http://schemas.microsoft.com/office/drawing/2014/main" id="{049A0BD2-A3DE-4C3D-85C2-05495655A4DF}"/>
              </a:ext>
            </a:extLst>
          </p:cNvPr>
          <p:cNvSpPr/>
          <p:nvPr/>
        </p:nvSpPr>
        <p:spPr>
          <a:xfrm>
            <a:off x="3985911" y="3675855"/>
            <a:ext cx="1274246" cy="131976"/>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3" name="Блок-схема: процесс 12">
            <a:extLst>
              <a:ext uri="{FF2B5EF4-FFF2-40B4-BE49-F238E27FC236}">
                <a16:creationId xmlns:a16="http://schemas.microsoft.com/office/drawing/2014/main" id="{881E9DF1-907A-43F1-95C8-99631F4235E8}"/>
              </a:ext>
            </a:extLst>
          </p:cNvPr>
          <p:cNvSpPr/>
          <p:nvPr/>
        </p:nvSpPr>
        <p:spPr>
          <a:xfrm>
            <a:off x="3977666" y="3440465"/>
            <a:ext cx="1274246" cy="131976"/>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4" name="Блок-схема: процесс 13">
            <a:extLst>
              <a:ext uri="{FF2B5EF4-FFF2-40B4-BE49-F238E27FC236}">
                <a16:creationId xmlns:a16="http://schemas.microsoft.com/office/drawing/2014/main" id="{5A86A74C-3BF2-4C60-BDBF-2DB2A5D56D14}"/>
              </a:ext>
            </a:extLst>
          </p:cNvPr>
          <p:cNvSpPr/>
          <p:nvPr/>
        </p:nvSpPr>
        <p:spPr>
          <a:xfrm>
            <a:off x="5625064" y="4221018"/>
            <a:ext cx="1274246" cy="131976"/>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393149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307944" y="323182"/>
            <a:ext cx="11884056" cy="1137972"/>
          </a:xfrm>
        </p:spPr>
        <p:txBody>
          <a:bodyPr>
            <a:noAutofit/>
          </a:bodyPr>
          <a:lstStyle/>
          <a:p>
            <a:pPr lvl="0" algn="ctr"/>
            <a:r>
              <a:rPr lang="ru-RU" sz="2800" b="1" dirty="0" smtClean="0">
                <a:solidFill>
                  <a:srgbClr val="FF0000"/>
                </a:solidFill>
              </a:rPr>
              <a:t> </a:t>
            </a:r>
            <a:r>
              <a:rPr lang="ru-RU" sz="2800" b="1" dirty="0">
                <a:solidFill>
                  <a:srgbClr val="FF0000"/>
                </a:solidFill>
              </a:rPr>
              <a:t>4. </a:t>
            </a:r>
            <a:r>
              <a:rPr lang="ru-RU" sz="2400" b="1" dirty="0" err="1">
                <a:solidFill>
                  <a:srgbClr val="0070C0"/>
                </a:solidFill>
              </a:rPr>
              <a:t>Модульде</a:t>
            </a:r>
            <a:r>
              <a:rPr lang="ru-RU" sz="2400" b="1" dirty="0">
                <a:solidFill>
                  <a:srgbClr val="0070C0"/>
                </a:solidFill>
              </a:rPr>
              <a:t> </a:t>
            </a:r>
            <a:r>
              <a:rPr lang="ru-RU" sz="2400" b="1" dirty="0" err="1">
                <a:solidFill>
                  <a:srgbClr val="0070C0"/>
                </a:solidFill>
              </a:rPr>
              <a:t>атқарушылық</a:t>
            </a:r>
            <a:r>
              <a:rPr lang="ru-RU" sz="2400" b="1" dirty="0">
                <a:solidFill>
                  <a:srgbClr val="0070C0"/>
                </a:solidFill>
              </a:rPr>
              <a:t> </a:t>
            </a:r>
            <a:r>
              <a:rPr lang="ru-RU" sz="2400" b="1" dirty="0" err="1">
                <a:solidFill>
                  <a:srgbClr val="0070C0"/>
                </a:solidFill>
              </a:rPr>
              <a:t>жазбаны</a:t>
            </a:r>
            <a:r>
              <a:rPr lang="ru-RU" sz="2400" b="1" dirty="0">
                <a:solidFill>
                  <a:srgbClr val="0070C0"/>
                </a:solidFill>
              </a:rPr>
              <a:t> </a:t>
            </a:r>
            <a:r>
              <a:rPr lang="ru-RU" sz="2400" b="1" dirty="0" err="1">
                <a:solidFill>
                  <a:srgbClr val="0070C0"/>
                </a:solidFill>
              </a:rPr>
              <a:t>қалыптастырғаннан</a:t>
            </a:r>
            <a:r>
              <a:rPr lang="ru-RU" sz="2400" b="1" dirty="0">
                <a:solidFill>
                  <a:srgbClr val="0070C0"/>
                </a:solidFill>
              </a:rPr>
              <a:t> </a:t>
            </a:r>
            <a:r>
              <a:rPr lang="ru-RU" sz="2400" b="1" dirty="0" err="1">
                <a:solidFill>
                  <a:srgbClr val="0070C0"/>
                </a:solidFill>
              </a:rPr>
              <a:t>кейін</a:t>
            </a:r>
            <a:r>
              <a:rPr lang="ru-RU" sz="2400" b="1" dirty="0">
                <a:solidFill>
                  <a:srgbClr val="0070C0"/>
                </a:solidFill>
              </a:rPr>
              <a:t> </a:t>
            </a:r>
            <a:r>
              <a:rPr lang="ru-RU" sz="2400" b="1" dirty="0" err="1">
                <a:solidFill>
                  <a:srgbClr val="0070C0"/>
                </a:solidFill>
              </a:rPr>
              <a:t>ғана</a:t>
            </a:r>
            <a:r>
              <a:rPr lang="ru-RU" sz="2400" b="1" dirty="0">
                <a:solidFill>
                  <a:srgbClr val="0070C0"/>
                </a:solidFill>
              </a:rPr>
              <a:t> </a:t>
            </a:r>
            <a:r>
              <a:rPr lang="ru-RU" sz="2400" b="1" dirty="0" err="1" smtClean="0">
                <a:solidFill>
                  <a:srgbClr val="0070C0"/>
                </a:solidFill>
              </a:rPr>
              <a:t>реестрге</a:t>
            </a:r>
            <a:r>
              <a:rPr lang="ru-RU" sz="2400" b="1" dirty="0" smtClean="0">
                <a:solidFill>
                  <a:srgbClr val="0070C0"/>
                </a:solidFill>
              </a:rPr>
              <a:t> </a:t>
            </a:r>
            <a:r>
              <a:rPr lang="ru-RU" sz="2400" b="1" dirty="0" err="1" smtClean="0">
                <a:solidFill>
                  <a:srgbClr val="0070C0"/>
                </a:solidFill>
              </a:rPr>
              <a:t>және</a:t>
            </a:r>
            <a:r>
              <a:rPr lang="ru-RU" sz="2400" b="1" dirty="0" smtClean="0">
                <a:solidFill>
                  <a:srgbClr val="0070C0"/>
                </a:solidFill>
              </a:rPr>
              <a:t> БНАЖ-</a:t>
            </a:r>
            <a:r>
              <a:rPr lang="ru-RU" sz="2400" b="1" dirty="0" err="1" smtClean="0">
                <a:solidFill>
                  <a:srgbClr val="0070C0"/>
                </a:solidFill>
              </a:rPr>
              <a:t>дағы</a:t>
            </a:r>
            <a:r>
              <a:rPr lang="ru-RU" sz="2400" b="1" dirty="0" smtClean="0">
                <a:solidFill>
                  <a:srgbClr val="0070C0"/>
                </a:solidFill>
              </a:rPr>
              <a:t> </a:t>
            </a:r>
            <a:r>
              <a:rPr lang="ru-RU" sz="2400" b="1" dirty="0" err="1">
                <a:solidFill>
                  <a:srgbClr val="0070C0"/>
                </a:solidFill>
              </a:rPr>
              <a:t>электрондық</a:t>
            </a:r>
            <a:r>
              <a:rPr lang="ru-RU" sz="2400" b="1" dirty="0">
                <a:solidFill>
                  <a:srgbClr val="0070C0"/>
                </a:solidFill>
              </a:rPr>
              <a:t> </a:t>
            </a:r>
            <a:r>
              <a:rPr lang="ru-RU" sz="2400" b="1" dirty="0" err="1" smtClean="0">
                <a:solidFill>
                  <a:srgbClr val="0070C0"/>
                </a:solidFill>
              </a:rPr>
              <a:t>реестрге</a:t>
            </a:r>
            <a:r>
              <a:rPr lang="ru-RU" sz="2400" b="1" dirty="0" smtClean="0">
                <a:solidFill>
                  <a:srgbClr val="0070C0"/>
                </a:solidFill>
              </a:rPr>
              <a:t> </a:t>
            </a:r>
            <a:r>
              <a:rPr lang="ru-RU" sz="2400" b="1" dirty="0" err="1">
                <a:solidFill>
                  <a:srgbClr val="0070C0"/>
                </a:solidFill>
              </a:rPr>
              <a:t>толтырамыз</a:t>
            </a:r>
            <a:r>
              <a:rPr lang="ru-RU" sz="2800" dirty="0">
                <a:solidFill>
                  <a:srgbClr val="0070C0"/>
                </a:solidFill>
              </a:rPr>
              <a:t/>
            </a:r>
            <a:br>
              <a:rPr lang="ru-RU" sz="2800" dirty="0">
                <a:solidFill>
                  <a:srgbClr val="0070C0"/>
                </a:solidFill>
              </a:rPr>
            </a:br>
            <a:endParaRPr lang="ru-RU" sz="2800" dirty="0">
              <a:solidFill>
                <a:srgbClr val="0070C0"/>
              </a:solidFill>
            </a:endParaRPr>
          </a:p>
        </p:txBody>
      </p:sp>
      <p:sp>
        <p:nvSpPr>
          <p:cNvPr id="10" name="Текст 9"/>
          <p:cNvSpPr>
            <a:spLocks noGrp="1"/>
          </p:cNvSpPr>
          <p:nvPr>
            <p:ph type="body" idx="1"/>
          </p:nvPr>
        </p:nvSpPr>
        <p:spPr>
          <a:xfrm>
            <a:off x="886691" y="1052946"/>
            <a:ext cx="11094776" cy="5015345"/>
          </a:xfrm>
        </p:spPr>
        <p:txBody>
          <a:bodyPr>
            <a:noAutofit/>
          </a:bodyPr>
          <a:lstStyle/>
          <a:p>
            <a:pPr algn="just">
              <a:lnSpc>
                <a:spcPct val="170000"/>
              </a:lnSpc>
            </a:pPr>
            <a:r>
              <a:rPr lang="ru-RU" sz="2000" b="1"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Реестрде</a:t>
            </a:r>
            <a:r>
              <a:rPr lang="ru-RU" sz="20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және</a:t>
            </a:r>
            <a:r>
              <a:rPr lang="ru-RU" sz="20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электронды</a:t>
            </a:r>
            <a:r>
              <a:rPr lang="ru-RU" sz="20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реестрде</a:t>
            </a:r>
            <a:r>
              <a:rPr lang="ru-RU" sz="20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нотариусқа</a:t>
            </a:r>
            <a:r>
              <a:rPr lang="ru-RU" sz="20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жүгінген</a:t>
            </a:r>
            <a:r>
              <a:rPr lang="ru-RU" sz="2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адамды</a:t>
            </a:r>
            <a:r>
              <a:rPr lang="ru-RU" sz="2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ғана</a:t>
            </a:r>
            <a:r>
              <a:rPr lang="ru-RU" sz="2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жазамыз</a:t>
            </a:r>
            <a:r>
              <a:rPr lang="ru-RU" sz="2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ru-RU" sz="20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lnSpc>
                <a:spcPct val="170000"/>
              </a:lnSpc>
            </a:pPr>
            <a:r>
              <a:rPr lang="ru-RU" sz="2000" b="1" dirty="0" err="1" smtClean="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Өтініш</a:t>
            </a:r>
            <a:r>
              <a:rPr lang="ru-RU" sz="2000" b="1" dirty="0" smtClean="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беруші</a:t>
            </a: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жеке</a:t>
            </a: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тұлға</a:t>
            </a: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 </a:t>
            </a:r>
            <a:r>
              <a:rPr lang="ru-RU" sz="2000" b="1" dirty="0" err="1">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ұйымның</a:t>
            </a: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бірінші</a:t>
            </a: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басшысы</a:t>
            </a: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 </a:t>
            </a:r>
            <a:r>
              <a:rPr lang="ru-RU" sz="2000" b="1" dirty="0" err="1">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сенім</a:t>
            </a: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білдірілген</a:t>
            </a: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тұлға</a:t>
            </a: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іс</a:t>
            </a: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жүргізу</a:t>
            </a: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қағидалары</a:t>
            </a: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бойынша</a:t>
            </a: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smtClean="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реестрге</a:t>
            </a:r>
            <a:r>
              <a:rPr lang="ru-RU" sz="2000" b="1" dirty="0" smtClean="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smtClean="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енгізіледі</a:t>
            </a:r>
            <a:r>
              <a:rPr lang="ru-RU" sz="2000" b="1" dirty="0" smtClean="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algn="just">
              <a:lnSpc>
                <a:spcPct val="170000"/>
              </a:lnSpc>
            </a:pPr>
            <a:r>
              <a:rPr lang="ru-RU" sz="2000" b="1"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Қағаз</a:t>
            </a:r>
            <a:r>
              <a:rPr lang="ru-RU" sz="20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реестр мен </a:t>
            </a:r>
            <a:r>
              <a:rPr lang="ru-RU" sz="2000" b="1"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электрондық</a:t>
            </a:r>
            <a:r>
              <a:rPr lang="ru-RU" sz="2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реестр </a:t>
            </a:r>
            <a:r>
              <a:rPr lang="ru-RU" sz="2000" b="1"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сәйкес</a:t>
            </a:r>
            <a:r>
              <a:rPr lang="ru-RU" sz="2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келуі</a:t>
            </a:r>
            <a:r>
              <a:rPr lang="ru-RU" sz="2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керек</a:t>
            </a:r>
            <a:r>
              <a:rPr lang="ru-RU" sz="20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algn="just">
              <a:lnSpc>
                <a:spcPct val="170000"/>
              </a:lnSpc>
            </a:pPr>
            <a:r>
              <a:rPr lang="ru-RU" sz="2000" b="1" dirty="0" err="1" smtClean="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Көптеген</a:t>
            </a:r>
            <a:r>
              <a:rPr lang="ru-RU" sz="2000" b="1" dirty="0" smtClean="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smtClean="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нотариустар</a:t>
            </a:r>
            <a:r>
              <a:rPr lang="ru-RU" sz="2000" b="1" dirty="0" smtClean="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қателік</a:t>
            </a: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жасайды</a:t>
            </a: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және</a:t>
            </a: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smtClean="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БНАЖда</a:t>
            </a:r>
            <a:r>
              <a:rPr lang="ru-RU" sz="2000" b="1" dirty="0" smtClean="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өндіріп</a:t>
            </a: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алушы</a:t>
            </a: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мен </a:t>
            </a:r>
            <a:r>
              <a:rPr lang="ru-RU" sz="2000" b="1" dirty="0" err="1">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борышкерді</a:t>
            </a: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smtClean="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АЖ </a:t>
            </a:r>
            <a:r>
              <a:rPr lang="ru-RU" sz="2000" b="1" dirty="0" err="1">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модуліндегідей</a:t>
            </a: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толтырады</a:t>
            </a: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Бұл</a:t>
            </a: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дұрыс</a:t>
            </a: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емес</a:t>
            </a: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өйткені</a:t>
            </a: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сізге</a:t>
            </a: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жүгінген</a:t>
            </a: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адам</a:t>
            </a: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қағаз</a:t>
            </a: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тізіліміне</a:t>
            </a: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қол</a:t>
            </a: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қояды</a:t>
            </a: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және</a:t>
            </a: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ол</a:t>
            </a: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электрондық</a:t>
            </a: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Тізіліммен</a:t>
            </a: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бірдей</a:t>
            </a: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болуы</a:t>
            </a: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smtClean="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қажет</a:t>
            </a:r>
            <a:r>
              <a:rPr lang="ru-RU" sz="2000" b="1" dirty="0" smtClean="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Өтініш</a:t>
            </a: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беруші</a:t>
            </a: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журналға</a:t>
            </a: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қол</a:t>
            </a: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қойғаннан</a:t>
            </a: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кейін</a:t>
            </a: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сіз</a:t>
            </a: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борышкерге</a:t>
            </a: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жіберілетін</a:t>
            </a: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құжаттарды</a:t>
            </a: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b="1" dirty="0" err="1">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қалыптастырасыз</a:t>
            </a:r>
            <a:r>
              <a:rPr lang="ru-RU" sz="2000" b="1" dirty="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ru-RU" sz="2000" b="1" dirty="0"/>
              <a:t/>
            </a:r>
            <a:br>
              <a:rPr lang="ru-RU" sz="2000" b="1" dirty="0"/>
            </a:br>
            <a:endParaRPr lang="ru-RU" sz="2000" dirty="0"/>
          </a:p>
        </p:txBody>
      </p:sp>
      <p:sp>
        <p:nvSpPr>
          <p:cNvPr id="2" name="Номер слайда 1">
            <a:extLst>
              <a:ext uri="{FF2B5EF4-FFF2-40B4-BE49-F238E27FC236}">
                <a16:creationId xmlns:a16="http://schemas.microsoft.com/office/drawing/2014/main" id="{A58D5B7E-0558-4E70-98C6-26117E82B3F4}"/>
              </a:ext>
            </a:extLst>
          </p:cNvPr>
          <p:cNvSpPr>
            <a:spLocks noGrp="1"/>
          </p:cNvSpPr>
          <p:nvPr>
            <p:ph type="sldNum" sz="quarter" idx="12"/>
          </p:nvPr>
        </p:nvSpPr>
        <p:spPr/>
        <p:txBody>
          <a:bodyPr/>
          <a:lstStyle/>
          <a:p>
            <a:fld id="{4F65E0F3-FF11-402E-936B-2D1DC285A156}" type="slidenum">
              <a:rPr lang="ru-RU" smtClean="0"/>
              <a:pPr/>
              <a:t>27</a:t>
            </a:fld>
            <a:endParaRPr lang="ru-RU" dirty="0"/>
          </a:p>
        </p:txBody>
      </p:sp>
    </p:spTree>
    <p:extLst>
      <p:ext uri="{BB962C8B-B14F-4D97-AF65-F5344CB8AC3E}">
        <p14:creationId xmlns:p14="http://schemas.microsoft.com/office/powerpoint/2010/main" val="3902442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16816" y="509048"/>
            <a:ext cx="11975184" cy="725863"/>
          </a:xfrm>
        </p:spPr>
        <p:txBody>
          <a:bodyPr>
            <a:noAutofit/>
          </a:bodyPr>
          <a:lstStyle/>
          <a:p>
            <a:pPr lvl="0" algn="ctr"/>
            <a:r>
              <a:rPr lang="ru-RU" sz="2800" b="1" dirty="0" smtClean="0">
                <a:solidFill>
                  <a:srgbClr val="FF0000"/>
                </a:solidFill>
              </a:rPr>
              <a:t> </a:t>
            </a:r>
            <a:r>
              <a:rPr lang="ru-RU" sz="2800" b="1" dirty="0">
                <a:solidFill>
                  <a:srgbClr val="FF0000"/>
                </a:solidFill>
              </a:rPr>
              <a:t>5. </a:t>
            </a:r>
            <a:r>
              <a:rPr lang="ru-RU" sz="2800" b="1" dirty="0" err="1">
                <a:solidFill>
                  <a:srgbClr val="0070C0"/>
                </a:solidFill>
                <a:effectLst/>
              </a:rPr>
              <a:t>Сақталған</a:t>
            </a:r>
            <a:r>
              <a:rPr lang="ru-RU" sz="2800" b="1" dirty="0">
                <a:solidFill>
                  <a:srgbClr val="0070C0"/>
                </a:solidFill>
                <a:effectLst/>
              </a:rPr>
              <a:t> </a:t>
            </a:r>
            <a:r>
              <a:rPr lang="ru-RU" sz="2800" b="1" dirty="0" err="1">
                <a:solidFill>
                  <a:srgbClr val="0070C0"/>
                </a:solidFill>
                <a:effectLst/>
              </a:rPr>
              <a:t>атқарушы</a:t>
            </a:r>
            <a:r>
              <a:rPr lang="ru-RU" sz="2800" b="1" dirty="0">
                <a:solidFill>
                  <a:srgbClr val="0070C0"/>
                </a:solidFill>
                <a:effectLst/>
              </a:rPr>
              <a:t> </a:t>
            </a:r>
            <a:r>
              <a:rPr lang="ru-RU" sz="2800" b="1" dirty="0" err="1">
                <a:solidFill>
                  <a:srgbClr val="0070C0"/>
                </a:solidFill>
                <a:effectLst/>
              </a:rPr>
              <a:t>жазбаны</a:t>
            </a:r>
            <a:r>
              <a:rPr lang="ru-RU" sz="2800" b="1" dirty="0">
                <a:solidFill>
                  <a:srgbClr val="0070C0"/>
                </a:solidFill>
                <a:effectLst/>
              </a:rPr>
              <a:t> БНАЖ-да </a:t>
            </a:r>
            <a:r>
              <a:rPr lang="ru-RU" sz="2800" b="1" dirty="0" err="1">
                <a:solidFill>
                  <a:srgbClr val="0070C0"/>
                </a:solidFill>
                <a:effectLst/>
              </a:rPr>
              <a:t>модульден</a:t>
            </a:r>
            <a:r>
              <a:rPr lang="ru-RU" sz="2800" b="1" dirty="0">
                <a:solidFill>
                  <a:srgbClr val="0070C0"/>
                </a:solidFill>
                <a:effectLst/>
              </a:rPr>
              <a:t> </a:t>
            </a:r>
            <a:r>
              <a:rPr lang="ru-RU" sz="2800" b="1" dirty="0" err="1">
                <a:solidFill>
                  <a:srgbClr val="0070C0"/>
                </a:solidFill>
                <a:effectLst/>
              </a:rPr>
              <a:t>басып</a:t>
            </a:r>
            <a:r>
              <a:rPr lang="ru-RU" sz="2800" b="1" dirty="0">
                <a:solidFill>
                  <a:srgbClr val="0070C0"/>
                </a:solidFill>
                <a:effectLst/>
              </a:rPr>
              <a:t> </a:t>
            </a:r>
            <a:r>
              <a:rPr lang="ru-RU" sz="2800" b="1" dirty="0" err="1">
                <a:solidFill>
                  <a:srgbClr val="0070C0"/>
                </a:solidFill>
                <a:effectLst/>
              </a:rPr>
              <a:t>шығарыңыз</a:t>
            </a:r>
            <a:r>
              <a:rPr lang="ru-RU" sz="2800" b="1" dirty="0">
                <a:solidFill>
                  <a:srgbClr val="0070C0"/>
                </a:solidFill>
                <a:effectLst/>
              </a:rPr>
              <a:t> </a:t>
            </a:r>
            <a:r>
              <a:rPr lang="ru-RU" sz="2800" b="1" dirty="0" err="1">
                <a:solidFill>
                  <a:srgbClr val="0070C0"/>
                </a:solidFill>
                <a:effectLst/>
              </a:rPr>
              <a:t>және</a:t>
            </a:r>
            <a:r>
              <a:rPr lang="ru-RU" sz="2800" b="1" dirty="0">
                <a:solidFill>
                  <a:srgbClr val="0070C0"/>
                </a:solidFill>
                <a:effectLst/>
              </a:rPr>
              <a:t> </a:t>
            </a:r>
            <a:r>
              <a:rPr lang="ru-RU" sz="2800" b="1" dirty="0" err="1">
                <a:solidFill>
                  <a:srgbClr val="0070C0"/>
                </a:solidFill>
                <a:effectLst/>
              </a:rPr>
              <a:t>борышкерге</a:t>
            </a:r>
            <a:r>
              <a:rPr lang="ru-RU" sz="2800" b="1" dirty="0">
                <a:solidFill>
                  <a:srgbClr val="0070C0"/>
                </a:solidFill>
                <a:effectLst/>
              </a:rPr>
              <a:t> </a:t>
            </a:r>
            <a:r>
              <a:rPr lang="ru-RU" sz="2800" b="1" dirty="0" err="1">
                <a:solidFill>
                  <a:srgbClr val="0070C0"/>
                </a:solidFill>
                <a:effectLst/>
              </a:rPr>
              <a:t>ілеспе</a:t>
            </a:r>
            <a:r>
              <a:rPr lang="ru-RU" sz="2800" b="1" dirty="0">
                <a:solidFill>
                  <a:srgbClr val="0070C0"/>
                </a:solidFill>
                <a:effectLst/>
              </a:rPr>
              <a:t> хат </a:t>
            </a:r>
            <a:r>
              <a:rPr lang="ru-RU" sz="2800" b="1" dirty="0" err="1">
                <a:solidFill>
                  <a:srgbClr val="0070C0"/>
                </a:solidFill>
                <a:effectLst/>
              </a:rPr>
              <a:t>дайындаңыз</a:t>
            </a:r>
            <a:r>
              <a:rPr lang="ru-RU" sz="3000" dirty="0">
                <a:solidFill>
                  <a:srgbClr val="0070C0"/>
                </a:solidFill>
              </a:rPr>
              <a:t/>
            </a:r>
            <a:br>
              <a:rPr lang="ru-RU" sz="3000" dirty="0">
                <a:solidFill>
                  <a:srgbClr val="0070C0"/>
                </a:solidFill>
              </a:rPr>
            </a:br>
            <a:endParaRPr lang="ru-RU" sz="3000" dirty="0">
              <a:solidFill>
                <a:srgbClr val="0070C0"/>
              </a:solidFill>
            </a:endParaRPr>
          </a:p>
        </p:txBody>
      </p:sp>
      <p:sp>
        <p:nvSpPr>
          <p:cNvPr id="5" name="Текст 4"/>
          <p:cNvSpPr>
            <a:spLocks noGrp="1"/>
          </p:cNvSpPr>
          <p:nvPr>
            <p:ph type="body" idx="1"/>
          </p:nvPr>
        </p:nvSpPr>
        <p:spPr>
          <a:xfrm>
            <a:off x="712519" y="1027522"/>
            <a:ext cx="10947669" cy="5731497"/>
          </a:xfrm>
        </p:spPr>
        <p:txBody>
          <a:bodyPr>
            <a:normAutofit fontScale="85000" lnSpcReduction="20000"/>
          </a:bodyPr>
          <a:lstStyle/>
          <a:p>
            <a:pPr marL="342900" indent="-342900" algn="just">
              <a:buFont typeface="Arial" panose="020B0604020202020204" pitchFamily="34" charset="0"/>
              <a:buChar char="•"/>
            </a:pPr>
            <a:r>
              <a:rPr lang="ru-RU" sz="3100" b="1" dirty="0" err="1">
                <a:solidFill>
                  <a:schemeClr val="tx1"/>
                </a:solidFill>
                <a:latin typeface="Times New Roman" panose="02020603050405020304" pitchFamily="18" charset="0"/>
                <a:cs typeface="Times New Roman" panose="02020603050405020304" pitchFamily="18" charset="0"/>
              </a:rPr>
              <a:t>Борышкердің</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атына</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жазылған</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ілеспе</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хатта</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барлық</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ақпаратты</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тіркелген</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мекен-жайын</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нақты</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тұратын</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мекен-жайын</a:t>
            </a:r>
            <a:r>
              <a:rPr lang="ru-RU" sz="3100" b="1" dirty="0">
                <a:solidFill>
                  <a:schemeClr val="tx1"/>
                </a:solidFill>
                <a:latin typeface="Times New Roman" panose="02020603050405020304" pitchFamily="18" charset="0"/>
                <a:cs typeface="Times New Roman" panose="02020603050405020304" pitchFamily="18" charset="0"/>
              </a:rPr>
              <a:t> (бар </a:t>
            </a:r>
            <a:r>
              <a:rPr lang="ru-RU" sz="3100" b="1" dirty="0" err="1">
                <a:solidFill>
                  <a:schemeClr val="tx1"/>
                </a:solidFill>
                <a:latin typeface="Times New Roman" panose="02020603050405020304" pitchFamily="18" charset="0"/>
                <a:cs typeface="Times New Roman" panose="02020603050405020304" pitchFamily="18" charset="0"/>
              </a:rPr>
              <a:t>болса</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smtClean="0">
                <a:solidFill>
                  <a:schemeClr val="tx1"/>
                </a:solidFill>
                <a:latin typeface="Times New Roman" panose="02020603050405020304" pitchFamily="18" charset="0"/>
                <a:cs typeface="Times New Roman" panose="02020603050405020304" pitchFamily="18" charset="0"/>
              </a:rPr>
              <a:t>көрсетіңіз</a:t>
            </a:r>
            <a:r>
              <a:rPr lang="ru-RU" sz="3100" b="1" dirty="0">
                <a:solidFill>
                  <a:schemeClr val="tx1"/>
                </a:solidFill>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ru-RU" sz="3100" b="1" dirty="0" err="1" smtClean="0">
                <a:solidFill>
                  <a:schemeClr val="tx1"/>
                </a:solidFill>
                <a:latin typeface="Times New Roman" panose="02020603050405020304" pitchFamily="18" charset="0"/>
                <a:cs typeface="Times New Roman" panose="02020603050405020304" pitchFamily="18" charset="0"/>
              </a:rPr>
              <a:t>Сондай-ақ</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жасалған</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атқарушы</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жазбаға</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қарсылықтар</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жіберу</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мүмкіндігі</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үшін</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барлық</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деректеріңізді</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көрсетіңіз</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Сіздің</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пошталық</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мекен-жайыңыз</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электрондық</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пошта</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жәшігі</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жұмыс</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істейтін</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телефондар</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ұялы</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smtClean="0">
                <a:solidFill>
                  <a:schemeClr val="tx1"/>
                </a:solidFill>
                <a:latin typeface="Times New Roman" panose="02020603050405020304" pitchFamily="18" charset="0"/>
                <a:cs typeface="Times New Roman" panose="02020603050405020304" pitchFamily="18" charset="0"/>
              </a:rPr>
              <a:t>телефонді</a:t>
            </a:r>
            <a:r>
              <a:rPr lang="ru-RU" sz="3100" b="1" dirty="0" smtClean="0">
                <a:solidFill>
                  <a:schemeClr val="tx1"/>
                </a:solidFill>
                <a:latin typeface="Times New Roman" panose="02020603050405020304" pitchFamily="18" charset="0"/>
                <a:cs typeface="Times New Roman" panose="02020603050405020304" pitchFamily="18" charset="0"/>
              </a:rPr>
              <a:t> </a:t>
            </a:r>
            <a:r>
              <a:rPr lang="ru-RU" sz="3100" b="1" dirty="0" err="1" smtClean="0">
                <a:solidFill>
                  <a:schemeClr val="tx1"/>
                </a:solidFill>
                <a:latin typeface="Times New Roman" panose="02020603050405020304" pitchFamily="18" charset="0"/>
                <a:cs typeface="Times New Roman" panose="02020603050405020304" pitchFamily="18" charset="0"/>
              </a:rPr>
              <a:t>көрсетіңіз</a:t>
            </a:r>
            <a:r>
              <a:rPr lang="ru-RU" sz="3100" b="1" dirty="0" smtClean="0">
                <a:solidFill>
                  <a:schemeClr val="tx1"/>
                </a:solidFill>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ru-RU" sz="3100" b="1" dirty="0" smtClean="0">
                <a:solidFill>
                  <a:schemeClr val="tx1"/>
                </a:solidFill>
                <a:latin typeface="Times New Roman" panose="02020603050405020304" pitchFamily="18" charset="0"/>
                <a:cs typeface="Times New Roman" panose="02020603050405020304" pitchFamily="18" charset="0"/>
              </a:rPr>
              <a:t>  </a:t>
            </a:r>
            <a:r>
              <a:rPr lang="ru-RU" sz="3100" b="1" dirty="0" smtClean="0">
                <a:solidFill>
                  <a:srgbClr val="FF0000"/>
                </a:solidFill>
                <a:latin typeface="Times New Roman" panose="02020603050405020304" pitchFamily="18" charset="0"/>
                <a:cs typeface="Times New Roman" panose="02020603050405020304" pitchFamily="18" charset="0"/>
              </a:rPr>
              <a:t>Нотариат </a:t>
            </a:r>
            <a:r>
              <a:rPr lang="ru-RU" sz="3100" b="1" dirty="0" err="1" smtClean="0">
                <a:solidFill>
                  <a:srgbClr val="FF0000"/>
                </a:solidFill>
                <a:latin typeface="Times New Roman" panose="02020603050405020304" pitchFamily="18" charset="0"/>
                <a:cs typeface="Times New Roman" panose="02020603050405020304" pitchFamily="18" charset="0"/>
              </a:rPr>
              <a:t>туралы</a:t>
            </a:r>
            <a:r>
              <a:rPr lang="ru-RU" sz="3100" b="1" dirty="0" smtClean="0">
                <a:solidFill>
                  <a:srgbClr val="FF0000"/>
                </a:solidFill>
                <a:latin typeface="Times New Roman" panose="02020603050405020304" pitchFamily="18" charset="0"/>
                <a:cs typeface="Times New Roman" panose="02020603050405020304" pitchFamily="18" charset="0"/>
              </a:rPr>
              <a:t> </a:t>
            </a:r>
            <a:r>
              <a:rPr lang="ru-RU" sz="3100" b="1" dirty="0" err="1" smtClean="0">
                <a:solidFill>
                  <a:srgbClr val="FF0000"/>
                </a:solidFill>
                <a:latin typeface="Times New Roman" panose="02020603050405020304" pitchFamily="18" charset="0"/>
                <a:cs typeface="Times New Roman" panose="02020603050405020304" pitchFamily="18" charset="0"/>
              </a:rPr>
              <a:t>заңның</a:t>
            </a:r>
            <a:r>
              <a:rPr lang="ru-RU" sz="3100" b="1" dirty="0" smtClean="0">
                <a:solidFill>
                  <a:srgbClr val="FF0000"/>
                </a:solidFill>
                <a:latin typeface="Times New Roman" panose="02020603050405020304" pitchFamily="18" charset="0"/>
                <a:cs typeface="Times New Roman" panose="02020603050405020304" pitchFamily="18" charset="0"/>
              </a:rPr>
              <a:t> 92-3-бабында АЖ </a:t>
            </a:r>
            <a:r>
              <a:rPr lang="ru-RU" sz="3100" b="1" dirty="0" err="1" smtClean="0">
                <a:solidFill>
                  <a:srgbClr val="FF0000"/>
                </a:solidFill>
                <a:latin typeface="Times New Roman" panose="02020603050405020304" pitchFamily="18" charset="0"/>
                <a:cs typeface="Times New Roman" panose="02020603050405020304" pitchFamily="18" charset="0"/>
              </a:rPr>
              <a:t>мазмұныңда</a:t>
            </a:r>
            <a:r>
              <a:rPr lang="ru-RU" sz="3100" b="1" dirty="0" smtClean="0">
                <a:solidFill>
                  <a:srgbClr val="FF0000"/>
                </a:solidFill>
                <a:latin typeface="Times New Roman" panose="02020603050405020304" pitchFamily="18" charset="0"/>
                <a:cs typeface="Times New Roman" panose="02020603050405020304" pitchFamily="18" charset="0"/>
              </a:rPr>
              <a:t> </a:t>
            </a:r>
            <a:r>
              <a:rPr lang="ru-RU" sz="3100" b="1" dirty="0" err="1" smtClean="0">
                <a:solidFill>
                  <a:srgbClr val="FF0000"/>
                </a:solidFill>
                <a:latin typeface="Times New Roman" panose="02020603050405020304" pitchFamily="18" charset="0"/>
                <a:cs typeface="Times New Roman" panose="02020603050405020304" pitchFamily="18" charset="0"/>
              </a:rPr>
              <a:t>даусыз</a:t>
            </a:r>
            <a:r>
              <a:rPr lang="ru-RU" sz="3100" b="1" dirty="0" smtClean="0">
                <a:solidFill>
                  <a:srgbClr val="FF0000"/>
                </a:solidFill>
                <a:latin typeface="Times New Roman" panose="02020603050405020304" pitchFamily="18" charset="0"/>
                <a:cs typeface="Times New Roman" panose="02020603050405020304" pitchFamily="18" charset="0"/>
              </a:rPr>
              <a:t> </a:t>
            </a:r>
            <a:r>
              <a:rPr lang="ru-RU" sz="3100" b="1" dirty="0" err="1" smtClean="0">
                <a:solidFill>
                  <a:srgbClr val="FF0000"/>
                </a:solidFill>
                <a:latin typeface="Times New Roman" panose="02020603050405020304" pitchFamily="18" charset="0"/>
                <a:cs typeface="Times New Roman" panose="02020603050405020304" pitchFamily="18" charset="0"/>
              </a:rPr>
              <a:t>талап</a:t>
            </a:r>
            <a:r>
              <a:rPr lang="ru-RU" sz="3100" b="1" dirty="0" smtClean="0">
                <a:solidFill>
                  <a:srgbClr val="FF0000"/>
                </a:solidFill>
                <a:latin typeface="Times New Roman" panose="02020603050405020304" pitchFamily="18" charset="0"/>
                <a:cs typeface="Times New Roman" panose="02020603050405020304" pitchFamily="18" charset="0"/>
              </a:rPr>
              <a:t> </a:t>
            </a:r>
            <a:r>
              <a:rPr lang="ru-RU" sz="3100" b="1" u="sng" dirty="0" err="1" smtClean="0">
                <a:solidFill>
                  <a:srgbClr val="FF0000"/>
                </a:solidFill>
                <a:latin typeface="Times New Roman" panose="02020603050405020304" pitchFamily="18" charset="0"/>
                <a:cs typeface="Times New Roman" panose="02020603050405020304" pitchFamily="18" charset="0"/>
              </a:rPr>
              <a:t>негізі</a:t>
            </a:r>
            <a:r>
              <a:rPr lang="ru-RU" sz="3100" b="1" u="sng" dirty="0" smtClean="0">
                <a:solidFill>
                  <a:srgbClr val="FF0000"/>
                </a:solidFill>
                <a:latin typeface="Times New Roman" panose="02020603050405020304" pitchFamily="18" charset="0"/>
                <a:cs typeface="Times New Roman" panose="02020603050405020304" pitchFamily="18" charset="0"/>
              </a:rPr>
              <a:t> </a:t>
            </a:r>
            <a:r>
              <a:rPr lang="ru-RU" sz="3100" b="1" u="sng" dirty="0" err="1" smtClean="0">
                <a:solidFill>
                  <a:srgbClr val="FF0000"/>
                </a:solidFill>
                <a:latin typeface="Times New Roman" panose="02020603050405020304" pitchFamily="18" charset="0"/>
                <a:cs typeface="Times New Roman" panose="02020603050405020304" pitchFamily="18" charset="0"/>
              </a:rPr>
              <a:t>көрметілмегендіктен</a:t>
            </a:r>
            <a:r>
              <a:rPr lang="ru-RU" sz="3100" b="1" u="sng" dirty="0" smtClean="0">
                <a:solidFill>
                  <a:srgbClr val="FF0000"/>
                </a:solidFill>
                <a:latin typeface="Times New Roman" panose="02020603050405020304" pitchFamily="18" charset="0"/>
                <a:cs typeface="Times New Roman" panose="02020603050405020304" pitchFamily="18" charset="0"/>
              </a:rPr>
              <a:t>, </a:t>
            </a:r>
            <a:r>
              <a:rPr lang="ru-RU" sz="3100" b="1" u="sng" dirty="0" err="1" smtClean="0">
                <a:solidFill>
                  <a:srgbClr val="FF0000"/>
                </a:solidFill>
                <a:latin typeface="Times New Roman" panose="02020603050405020304" pitchFamily="18" charset="0"/>
                <a:cs typeface="Times New Roman" panose="02020603050405020304" pitchFamily="18" charset="0"/>
              </a:rPr>
              <a:t>І</a:t>
            </a:r>
            <a:r>
              <a:rPr lang="ru-RU" sz="3100" b="1" dirty="0" err="1" smtClean="0">
                <a:solidFill>
                  <a:srgbClr val="FF0000"/>
                </a:solidFill>
                <a:latin typeface="Times New Roman" panose="02020603050405020304" pitchFamily="18" charset="0"/>
                <a:cs typeface="Times New Roman" panose="02020603050405020304" pitchFamily="18" charset="0"/>
              </a:rPr>
              <a:t>леспе</a:t>
            </a:r>
            <a:r>
              <a:rPr lang="ru-RU" sz="3100" b="1" dirty="0" smtClean="0">
                <a:solidFill>
                  <a:srgbClr val="FF0000"/>
                </a:solidFill>
                <a:latin typeface="Times New Roman" panose="02020603050405020304" pitchFamily="18" charset="0"/>
                <a:cs typeface="Times New Roman" panose="02020603050405020304" pitchFamily="18" charset="0"/>
              </a:rPr>
              <a:t> </a:t>
            </a:r>
            <a:r>
              <a:rPr lang="ru-RU" sz="3100" b="1" dirty="0" err="1">
                <a:solidFill>
                  <a:srgbClr val="FF0000"/>
                </a:solidFill>
                <a:latin typeface="Times New Roman" panose="02020603050405020304" pitchFamily="18" charset="0"/>
                <a:cs typeface="Times New Roman" panose="02020603050405020304" pitchFamily="18" charset="0"/>
              </a:rPr>
              <a:t>хатта</a:t>
            </a:r>
            <a:r>
              <a:rPr lang="ru-RU" sz="3100" b="1" dirty="0">
                <a:solidFill>
                  <a:srgbClr val="FF0000"/>
                </a:solidFill>
                <a:latin typeface="Times New Roman" panose="02020603050405020304" pitchFamily="18" charset="0"/>
                <a:cs typeface="Times New Roman" panose="02020603050405020304" pitchFamily="18" charset="0"/>
              </a:rPr>
              <a:t> </a:t>
            </a:r>
            <a:r>
              <a:rPr lang="ru-RU" sz="3100" b="1" dirty="0" err="1" smtClean="0">
                <a:solidFill>
                  <a:srgbClr val="FF0000"/>
                </a:solidFill>
                <a:latin typeface="Times New Roman" panose="02020603050405020304" pitchFamily="18" charset="0"/>
                <a:cs typeface="Times New Roman" panose="02020603050405020304" pitchFamily="18" charset="0"/>
              </a:rPr>
              <a:t>өндіріп</a:t>
            </a:r>
            <a:r>
              <a:rPr lang="ru-RU" sz="3100" b="1" dirty="0" smtClean="0">
                <a:solidFill>
                  <a:srgbClr val="FF0000"/>
                </a:solidFill>
                <a:latin typeface="Times New Roman" panose="02020603050405020304" pitchFamily="18" charset="0"/>
                <a:cs typeface="Times New Roman" panose="02020603050405020304" pitchFamily="18" charset="0"/>
              </a:rPr>
              <a:t> </a:t>
            </a:r>
            <a:r>
              <a:rPr lang="ru-RU" sz="3100" b="1" dirty="0" err="1">
                <a:solidFill>
                  <a:srgbClr val="FF0000"/>
                </a:solidFill>
                <a:latin typeface="Times New Roman" panose="02020603050405020304" pitchFamily="18" charset="0"/>
                <a:cs typeface="Times New Roman" panose="02020603050405020304" pitchFamily="18" charset="0"/>
              </a:rPr>
              <a:t>алу</a:t>
            </a:r>
            <a:r>
              <a:rPr lang="ru-RU" sz="3100" b="1" dirty="0">
                <a:solidFill>
                  <a:srgbClr val="FF0000"/>
                </a:solidFill>
                <a:latin typeface="Times New Roman" panose="02020603050405020304" pitchFamily="18" charset="0"/>
                <a:cs typeface="Times New Roman" panose="02020603050405020304" pitchFamily="18" charset="0"/>
              </a:rPr>
              <a:t> </a:t>
            </a:r>
            <a:r>
              <a:rPr lang="ru-RU" sz="3100" b="1" dirty="0" err="1">
                <a:solidFill>
                  <a:srgbClr val="FF0000"/>
                </a:solidFill>
                <a:latin typeface="Times New Roman" panose="02020603050405020304" pitchFamily="18" charset="0"/>
                <a:cs typeface="Times New Roman" panose="02020603050405020304" pitchFamily="18" charset="0"/>
              </a:rPr>
              <a:t>жүргізілетін</a:t>
            </a:r>
            <a:r>
              <a:rPr lang="ru-RU" sz="3100" b="1" dirty="0">
                <a:solidFill>
                  <a:srgbClr val="FF0000"/>
                </a:solidFill>
                <a:latin typeface="Times New Roman" panose="02020603050405020304" pitchFamily="18" charset="0"/>
                <a:cs typeface="Times New Roman" panose="02020603050405020304" pitchFamily="18" charset="0"/>
              </a:rPr>
              <a:t> </a:t>
            </a:r>
            <a:r>
              <a:rPr lang="ru-RU" sz="3100" b="1" dirty="0" err="1">
                <a:solidFill>
                  <a:srgbClr val="FF0000"/>
                </a:solidFill>
                <a:latin typeface="Times New Roman" panose="02020603050405020304" pitchFamily="18" charset="0"/>
                <a:cs typeface="Times New Roman" panose="02020603050405020304" pitchFamily="18" charset="0"/>
              </a:rPr>
              <a:t>негізді</a:t>
            </a:r>
            <a:r>
              <a:rPr lang="ru-RU" sz="3100" b="1" dirty="0">
                <a:solidFill>
                  <a:srgbClr val="FF0000"/>
                </a:solidFill>
                <a:latin typeface="Times New Roman" panose="02020603050405020304" pitchFamily="18" charset="0"/>
                <a:cs typeface="Times New Roman" panose="02020603050405020304" pitchFamily="18" charset="0"/>
              </a:rPr>
              <a:t> </a:t>
            </a:r>
            <a:r>
              <a:rPr lang="ru-RU" sz="3100" b="1" dirty="0" err="1">
                <a:solidFill>
                  <a:srgbClr val="FF0000"/>
                </a:solidFill>
                <a:latin typeface="Times New Roman" panose="02020603050405020304" pitchFamily="18" charset="0"/>
                <a:cs typeface="Times New Roman" panose="02020603050405020304" pitchFamily="18" charset="0"/>
              </a:rPr>
              <a:t>көрсету</a:t>
            </a:r>
            <a:r>
              <a:rPr lang="ru-RU" sz="3100" b="1" dirty="0">
                <a:solidFill>
                  <a:srgbClr val="FF0000"/>
                </a:solidFill>
                <a:latin typeface="Times New Roman" panose="02020603050405020304" pitchFamily="18" charset="0"/>
                <a:cs typeface="Times New Roman" panose="02020603050405020304" pitchFamily="18" charset="0"/>
              </a:rPr>
              <a:t> </a:t>
            </a:r>
            <a:r>
              <a:rPr lang="ru-RU" sz="3100" b="1" dirty="0" err="1">
                <a:solidFill>
                  <a:srgbClr val="FF0000"/>
                </a:solidFill>
                <a:latin typeface="Times New Roman" panose="02020603050405020304" pitchFamily="18" charset="0"/>
                <a:cs typeface="Times New Roman" panose="02020603050405020304" pitchFamily="18" charset="0"/>
              </a:rPr>
              <a:t>ұсынылады</a:t>
            </a:r>
            <a:r>
              <a:rPr lang="ru-RU" sz="3100" b="1" dirty="0" smtClean="0">
                <a:solidFill>
                  <a:srgbClr val="FF0000"/>
                </a:solidFill>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ru-RU" sz="3100" b="1" dirty="0" err="1" smtClean="0">
                <a:solidFill>
                  <a:schemeClr val="tx1"/>
                </a:solidFill>
                <a:latin typeface="Times New Roman" panose="02020603050405020304" pitchFamily="18" charset="0"/>
                <a:cs typeface="Times New Roman" panose="02020603050405020304" pitchFamily="18" charset="0"/>
              </a:rPr>
              <a:t>Заңның</a:t>
            </a:r>
            <a:r>
              <a:rPr lang="ru-RU" sz="3100" b="1" dirty="0" smtClean="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баптарына</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сілтеме</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жасай</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отырып</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жасалған</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атқарушылық</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жазбаға</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қарсылық</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білдіру</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мүмкіндігін</a:t>
            </a:r>
            <a:r>
              <a:rPr lang="ru-RU" sz="3100" b="1" dirty="0">
                <a:solidFill>
                  <a:schemeClr val="tx1"/>
                </a:solidFill>
                <a:latin typeface="Times New Roman" panose="02020603050405020304" pitchFamily="18" charset="0"/>
                <a:cs typeface="Times New Roman" panose="02020603050405020304" pitchFamily="18" charset="0"/>
              </a:rPr>
              <a:t> </a:t>
            </a:r>
            <a:r>
              <a:rPr lang="ru-RU" sz="3100" b="1" dirty="0" err="1">
                <a:solidFill>
                  <a:schemeClr val="tx1"/>
                </a:solidFill>
                <a:latin typeface="Times New Roman" panose="02020603050405020304" pitchFamily="18" charset="0"/>
                <a:cs typeface="Times New Roman" panose="02020603050405020304" pitchFamily="18" charset="0"/>
              </a:rPr>
              <a:t>түсіндіресіз</a:t>
            </a:r>
            <a:r>
              <a:rPr lang="ru-RU" sz="3100" b="1" dirty="0">
                <a:solidFill>
                  <a:schemeClr val="tx1"/>
                </a:solidFill>
                <a:latin typeface="Times New Roman" panose="02020603050405020304" pitchFamily="18" charset="0"/>
                <a:cs typeface="Times New Roman" panose="02020603050405020304" pitchFamily="18" charset="0"/>
              </a:rPr>
              <a:t>. </a:t>
            </a:r>
            <a:endParaRPr lang="ru-RU" sz="3100" b="1" dirty="0" smtClean="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ru-RU" sz="3100" b="1" u="sng" dirty="0" err="1" smtClean="0">
                <a:solidFill>
                  <a:schemeClr val="tx1"/>
                </a:solidFill>
                <a:latin typeface="Times New Roman" panose="02020603050405020304" pitchFamily="18" charset="0"/>
                <a:cs typeface="Times New Roman" panose="02020603050405020304" pitchFamily="18" charset="0"/>
              </a:rPr>
              <a:t>Ілеспе</a:t>
            </a:r>
            <a:r>
              <a:rPr lang="ru-RU" sz="3100" b="1" u="sng" dirty="0" smtClean="0">
                <a:solidFill>
                  <a:schemeClr val="tx1"/>
                </a:solidFill>
                <a:latin typeface="Times New Roman" panose="02020603050405020304" pitchFamily="18" charset="0"/>
                <a:cs typeface="Times New Roman" panose="02020603050405020304" pitchFamily="18" charset="0"/>
              </a:rPr>
              <a:t> </a:t>
            </a:r>
            <a:r>
              <a:rPr lang="ru-RU" sz="3100" b="1" u="sng" dirty="0">
                <a:solidFill>
                  <a:schemeClr val="tx1"/>
                </a:solidFill>
                <a:latin typeface="Times New Roman" panose="02020603050405020304" pitchFamily="18" charset="0"/>
                <a:cs typeface="Times New Roman" panose="02020603050405020304" pitchFamily="18" charset="0"/>
              </a:rPr>
              <a:t>хат </a:t>
            </a:r>
            <a:r>
              <a:rPr lang="ru-RU" sz="3100" b="1" u="sng" dirty="0" err="1">
                <a:solidFill>
                  <a:schemeClr val="tx1"/>
                </a:solidFill>
                <a:latin typeface="Times New Roman" panose="02020603050405020304" pitchFamily="18" charset="0"/>
                <a:cs typeface="Times New Roman" panose="02020603050405020304" pitchFamily="18" charset="0"/>
              </a:rPr>
              <a:t>кемінде</a:t>
            </a:r>
            <a:r>
              <a:rPr lang="ru-RU" sz="3100" b="1" u="sng" dirty="0">
                <a:solidFill>
                  <a:schemeClr val="tx1"/>
                </a:solidFill>
                <a:latin typeface="Times New Roman" panose="02020603050405020304" pitchFamily="18" charset="0"/>
                <a:cs typeface="Times New Roman" panose="02020603050405020304" pitchFamily="18" charset="0"/>
              </a:rPr>
              <a:t> 3 </a:t>
            </a:r>
            <a:r>
              <a:rPr lang="ru-RU" sz="3100" b="1" u="sng" dirty="0" err="1">
                <a:solidFill>
                  <a:schemeClr val="tx1"/>
                </a:solidFill>
                <a:latin typeface="Times New Roman" panose="02020603050405020304" pitchFamily="18" charset="0"/>
                <a:cs typeface="Times New Roman" panose="02020603050405020304" pitchFamily="18" charset="0"/>
              </a:rPr>
              <a:t>данада</a:t>
            </a:r>
            <a:r>
              <a:rPr lang="ru-RU" sz="3100" b="1" u="sng" dirty="0">
                <a:solidFill>
                  <a:schemeClr val="tx1"/>
                </a:solidFill>
                <a:latin typeface="Times New Roman" panose="02020603050405020304" pitchFamily="18" charset="0"/>
                <a:cs typeface="Times New Roman" panose="02020603050405020304" pitchFamily="18" charset="0"/>
              </a:rPr>
              <a:t> </a:t>
            </a:r>
            <a:r>
              <a:rPr lang="ru-RU" sz="3100" b="1" u="sng" dirty="0" err="1">
                <a:solidFill>
                  <a:schemeClr val="tx1"/>
                </a:solidFill>
                <a:latin typeface="Times New Roman" panose="02020603050405020304" pitchFamily="18" charset="0"/>
                <a:cs typeface="Times New Roman" panose="02020603050405020304" pitchFamily="18" charset="0"/>
              </a:rPr>
              <a:t>басып</a:t>
            </a:r>
            <a:r>
              <a:rPr lang="ru-RU" sz="3100" b="1" u="sng" dirty="0">
                <a:solidFill>
                  <a:schemeClr val="tx1"/>
                </a:solidFill>
                <a:latin typeface="Times New Roman" panose="02020603050405020304" pitchFamily="18" charset="0"/>
                <a:cs typeface="Times New Roman" panose="02020603050405020304" pitchFamily="18" charset="0"/>
              </a:rPr>
              <a:t> </a:t>
            </a:r>
            <a:r>
              <a:rPr lang="ru-RU" sz="3100" b="1" u="sng" dirty="0" err="1">
                <a:solidFill>
                  <a:schemeClr val="tx1"/>
                </a:solidFill>
                <a:latin typeface="Times New Roman" panose="02020603050405020304" pitchFamily="18" charset="0"/>
                <a:cs typeface="Times New Roman" panose="02020603050405020304" pitchFamily="18" charset="0"/>
              </a:rPr>
              <a:t>шығарылады</a:t>
            </a:r>
            <a:r>
              <a:rPr lang="ru-RU" sz="3100" b="1" dirty="0">
                <a:solidFill>
                  <a:schemeClr val="tx1"/>
                </a:solidFill>
                <a:latin typeface="Times New Roman" panose="02020603050405020304" pitchFamily="18" charset="0"/>
                <a:cs typeface="Times New Roman" panose="02020603050405020304" pitchFamily="18" charset="0"/>
              </a:rPr>
              <a:t>, </a:t>
            </a:r>
            <a:r>
              <a:rPr lang="ru-RU" sz="3100" dirty="0" err="1">
                <a:solidFill>
                  <a:schemeClr val="tx1"/>
                </a:solidFill>
                <a:latin typeface="Times New Roman" panose="02020603050405020304" pitchFamily="18" charset="0"/>
                <a:cs typeface="Times New Roman" panose="02020603050405020304" pitchFamily="18" charset="0"/>
              </a:rPr>
              <a:t>шығыс</a:t>
            </a:r>
            <a:r>
              <a:rPr lang="ru-RU" sz="3100" dirty="0">
                <a:solidFill>
                  <a:schemeClr val="tx1"/>
                </a:solidFill>
                <a:latin typeface="Times New Roman" panose="02020603050405020304" pitchFamily="18" charset="0"/>
                <a:cs typeface="Times New Roman" panose="02020603050405020304" pitchFamily="18" charset="0"/>
              </a:rPr>
              <a:t> хат-</a:t>
            </a:r>
            <a:r>
              <a:rPr lang="ru-RU" sz="3100" dirty="0" err="1">
                <a:solidFill>
                  <a:schemeClr val="tx1"/>
                </a:solidFill>
                <a:latin typeface="Times New Roman" panose="02020603050405020304" pitchFamily="18" charset="0"/>
                <a:cs typeface="Times New Roman" panose="02020603050405020304" pitchFamily="18" charset="0"/>
              </a:rPr>
              <a:t>хабарлар</a:t>
            </a:r>
            <a:r>
              <a:rPr lang="ru-RU" sz="3100" dirty="0">
                <a:solidFill>
                  <a:schemeClr val="tx1"/>
                </a:solidFill>
                <a:latin typeface="Times New Roman" panose="02020603050405020304" pitchFamily="18" charset="0"/>
                <a:cs typeface="Times New Roman" panose="02020603050405020304" pitchFamily="18" charset="0"/>
              </a:rPr>
              <a:t> </a:t>
            </a:r>
            <a:r>
              <a:rPr lang="ru-RU" sz="3100" dirty="0" err="1">
                <a:solidFill>
                  <a:schemeClr val="tx1"/>
                </a:solidFill>
                <a:latin typeface="Times New Roman" panose="02020603050405020304" pitchFamily="18" charset="0"/>
                <a:cs typeface="Times New Roman" panose="02020603050405020304" pitchFamily="18" charset="0"/>
              </a:rPr>
              <a:t>журналында</a:t>
            </a:r>
            <a:r>
              <a:rPr lang="ru-RU" sz="3100" dirty="0">
                <a:solidFill>
                  <a:schemeClr val="tx1"/>
                </a:solidFill>
                <a:latin typeface="Times New Roman" panose="02020603050405020304" pitchFamily="18" charset="0"/>
                <a:cs typeface="Times New Roman" panose="02020603050405020304" pitchFamily="18" charset="0"/>
              </a:rPr>
              <a:t> </a:t>
            </a:r>
            <a:r>
              <a:rPr lang="ru-RU" sz="3100" dirty="0" err="1">
                <a:solidFill>
                  <a:schemeClr val="tx1"/>
                </a:solidFill>
                <a:latin typeface="Times New Roman" panose="02020603050405020304" pitchFamily="18" charset="0"/>
                <a:cs typeface="Times New Roman" panose="02020603050405020304" pitchFamily="18" charset="0"/>
              </a:rPr>
              <a:t>тіркеледі</a:t>
            </a:r>
            <a:r>
              <a:rPr lang="ru-RU" sz="3100" dirty="0">
                <a:solidFill>
                  <a:schemeClr val="tx1"/>
                </a:solidFill>
                <a:latin typeface="Times New Roman" panose="02020603050405020304" pitchFamily="18" charset="0"/>
                <a:cs typeface="Times New Roman" panose="02020603050405020304" pitchFamily="18" charset="0"/>
              </a:rPr>
              <a:t> </a:t>
            </a:r>
            <a:r>
              <a:rPr lang="ru-RU" sz="3100" dirty="0" err="1">
                <a:solidFill>
                  <a:schemeClr val="tx1"/>
                </a:solidFill>
                <a:latin typeface="Times New Roman" panose="02020603050405020304" pitchFamily="18" charset="0"/>
                <a:cs typeface="Times New Roman" panose="02020603050405020304" pitchFamily="18" charset="0"/>
              </a:rPr>
              <a:t>және</a:t>
            </a:r>
            <a:r>
              <a:rPr lang="ru-RU" sz="3100" dirty="0">
                <a:solidFill>
                  <a:schemeClr val="tx1"/>
                </a:solidFill>
                <a:latin typeface="Times New Roman" panose="02020603050405020304" pitchFamily="18" charset="0"/>
                <a:cs typeface="Times New Roman" panose="02020603050405020304" pitchFamily="18" charset="0"/>
              </a:rPr>
              <a:t> </a:t>
            </a:r>
            <a:r>
              <a:rPr lang="ru-RU" sz="3100" dirty="0" err="1">
                <a:solidFill>
                  <a:schemeClr val="tx1"/>
                </a:solidFill>
                <a:latin typeface="Times New Roman" panose="02020603050405020304" pitchFamily="18" charset="0"/>
                <a:cs typeface="Times New Roman" panose="02020603050405020304" pitchFamily="18" charset="0"/>
              </a:rPr>
              <a:t>келесі</a:t>
            </a:r>
            <a:r>
              <a:rPr lang="ru-RU" sz="3100" dirty="0">
                <a:solidFill>
                  <a:schemeClr val="tx1"/>
                </a:solidFill>
                <a:latin typeface="Times New Roman" panose="02020603050405020304" pitchFamily="18" charset="0"/>
                <a:cs typeface="Times New Roman" panose="02020603050405020304" pitchFamily="18" charset="0"/>
              </a:rPr>
              <a:t> </a:t>
            </a:r>
            <a:r>
              <a:rPr lang="ru-RU" sz="3100" dirty="0" err="1">
                <a:solidFill>
                  <a:schemeClr val="tx1"/>
                </a:solidFill>
                <a:latin typeface="Times New Roman" panose="02020603050405020304" pitchFamily="18" charset="0"/>
                <a:cs typeface="Times New Roman" panose="02020603050405020304" pitchFamily="18" charset="0"/>
              </a:rPr>
              <a:t>жұмыс</a:t>
            </a:r>
            <a:r>
              <a:rPr lang="ru-RU" sz="3100" dirty="0">
                <a:solidFill>
                  <a:schemeClr val="tx1"/>
                </a:solidFill>
                <a:latin typeface="Times New Roman" panose="02020603050405020304" pitchFamily="18" charset="0"/>
                <a:cs typeface="Times New Roman" panose="02020603050405020304" pitchFamily="18" charset="0"/>
              </a:rPr>
              <a:t> </a:t>
            </a:r>
            <a:r>
              <a:rPr lang="ru-RU" sz="3100" dirty="0" err="1">
                <a:solidFill>
                  <a:schemeClr val="tx1"/>
                </a:solidFill>
                <a:latin typeface="Times New Roman" panose="02020603050405020304" pitchFamily="18" charset="0"/>
                <a:cs typeface="Times New Roman" panose="02020603050405020304" pitchFamily="18" charset="0"/>
              </a:rPr>
              <a:t>күнінен</a:t>
            </a:r>
            <a:r>
              <a:rPr lang="ru-RU" sz="3100" dirty="0">
                <a:solidFill>
                  <a:schemeClr val="tx1"/>
                </a:solidFill>
                <a:latin typeface="Times New Roman" panose="02020603050405020304" pitchFamily="18" charset="0"/>
                <a:cs typeface="Times New Roman" panose="02020603050405020304" pitchFamily="18" charset="0"/>
              </a:rPr>
              <a:t> </a:t>
            </a:r>
            <a:r>
              <a:rPr lang="ru-RU" sz="3100" dirty="0" err="1">
                <a:solidFill>
                  <a:schemeClr val="tx1"/>
                </a:solidFill>
                <a:latin typeface="Times New Roman" panose="02020603050405020304" pitchFamily="18" charset="0"/>
                <a:cs typeface="Times New Roman" panose="02020603050405020304" pitchFamily="18" charset="0"/>
              </a:rPr>
              <a:t>кешіктірілмей</a:t>
            </a:r>
            <a:r>
              <a:rPr lang="ru-RU" sz="3100" dirty="0">
                <a:solidFill>
                  <a:schemeClr val="tx1"/>
                </a:solidFill>
                <a:latin typeface="Times New Roman" panose="02020603050405020304" pitchFamily="18" charset="0"/>
                <a:cs typeface="Times New Roman" panose="02020603050405020304" pitchFamily="18" charset="0"/>
              </a:rPr>
              <a:t> </a:t>
            </a:r>
            <a:r>
              <a:rPr lang="ru-RU" sz="3100" dirty="0" err="1">
                <a:solidFill>
                  <a:schemeClr val="tx1"/>
                </a:solidFill>
                <a:latin typeface="Times New Roman" panose="02020603050405020304" pitchFamily="18" charset="0"/>
                <a:cs typeface="Times New Roman" panose="02020603050405020304" pitchFamily="18" charset="0"/>
              </a:rPr>
              <a:t>борышкерге</a:t>
            </a:r>
            <a:r>
              <a:rPr lang="ru-RU" sz="3100" dirty="0">
                <a:solidFill>
                  <a:schemeClr val="tx1"/>
                </a:solidFill>
                <a:latin typeface="Times New Roman" panose="02020603050405020304" pitchFamily="18" charset="0"/>
                <a:cs typeface="Times New Roman" panose="02020603050405020304" pitchFamily="18" charset="0"/>
              </a:rPr>
              <a:t> </a:t>
            </a:r>
            <a:r>
              <a:rPr lang="ru-RU" sz="3100" dirty="0" err="1">
                <a:solidFill>
                  <a:schemeClr val="tx1"/>
                </a:solidFill>
                <a:latin typeface="Times New Roman" panose="02020603050405020304" pitchFamily="18" charset="0"/>
                <a:cs typeface="Times New Roman" panose="02020603050405020304" pitchFamily="18" charset="0"/>
              </a:rPr>
              <a:t>жіберіледі</a:t>
            </a:r>
            <a:r>
              <a:rPr lang="ru-RU" sz="3100" dirty="0">
                <a:solidFill>
                  <a:schemeClr val="tx1"/>
                </a:solidFill>
                <a:latin typeface="Times New Roman" panose="02020603050405020304" pitchFamily="18" charset="0"/>
                <a:cs typeface="Times New Roman" panose="02020603050405020304" pitchFamily="18" charset="0"/>
              </a:rPr>
              <a:t> ( </a:t>
            </a:r>
            <a:r>
              <a:rPr lang="ru-RU" sz="3100" dirty="0" err="1">
                <a:solidFill>
                  <a:schemeClr val="tx1"/>
                </a:solidFill>
                <a:latin typeface="Times New Roman" panose="02020603050405020304" pitchFamily="18" charset="0"/>
                <a:cs typeface="Times New Roman" panose="02020603050405020304" pitchFamily="18" charset="0"/>
              </a:rPr>
              <a:t>ұсыным</a:t>
            </a:r>
            <a:r>
              <a:rPr lang="ru-RU" sz="3100" dirty="0">
                <a:solidFill>
                  <a:schemeClr val="tx1"/>
                </a:solidFill>
                <a:latin typeface="Times New Roman" panose="02020603050405020304" pitchFamily="18" charset="0"/>
                <a:cs typeface="Times New Roman" panose="02020603050405020304" pitchFamily="18" charset="0"/>
              </a:rPr>
              <a:t> </a:t>
            </a:r>
            <a:r>
              <a:rPr lang="ru-RU" sz="3100" dirty="0" err="1">
                <a:solidFill>
                  <a:schemeClr val="tx1"/>
                </a:solidFill>
                <a:latin typeface="Times New Roman" panose="02020603050405020304" pitchFamily="18" charset="0"/>
                <a:cs typeface="Times New Roman" panose="02020603050405020304" pitchFamily="18" charset="0"/>
              </a:rPr>
              <a:t>ретінде</a:t>
            </a:r>
            <a:r>
              <a:rPr lang="ru-RU" sz="3100" dirty="0">
                <a:solidFill>
                  <a:schemeClr val="tx1"/>
                </a:solidFill>
                <a:latin typeface="Times New Roman" panose="02020603050405020304" pitchFamily="18" charset="0"/>
                <a:cs typeface="Times New Roman" panose="02020603050405020304" pitchFamily="18" charset="0"/>
              </a:rPr>
              <a:t>: 1 дана - </a:t>
            </a:r>
            <a:r>
              <a:rPr lang="ru-RU" sz="3100" dirty="0" smtClean="0">
                <a:solidFill>
                  <a:schemeClr val="tx1"/>
                </a:solidFill>
                <a:latin typeface="Times New Roman" panose="02020603050405020304" pitchFamily="18" charset="0"/>
                <a:cs typeface="Times New Roman" panose="02020603050405020304" pitchFamily="18" charset="0"/>
              </a:rPr>
              <a:t>АЖ </a:t>
            </a:r>
            <a:r>
              <a:rPr lang="ru-RU" sz="3100" dirty="0" err="1">
                <a:solidFill>
                  <a:schemeClr val="tx1"/>
                </a:solidFill>
                <a:latin typeface="Times New Roman" panose="02020603050405020304" pitchFamily="18" charset="0"/>
                <a:cs typeface="Times New Roman" panose="02020603050405020304" pitchFamily="18" charset="0"/>
              </a:rPr>
              <a:t>нарядына</a:t>
            </a:r>
            <a:r>
              <a:rPr lang="ru-RU" sz="3100" dirty="0">
                <a:solidFill>
                  <a:schemeClr val="tx1"/>
                </a:solidFill>
                <a:latin typeface="Times New Roman" panose="02020603050405020304" pitchFamily="18" charset="0"/>
                <a:cs typeface="Times New Roman" panose="02020603050405020304" pitchFamily="18" charset="0"/>
              </a:rPr>
              <a:t>, 2 дана-</a:t>
            </a:r>
            <a:r>
              <a:rPr lang="ru-RU" sz="3100" dirty="0" err="1">
                <a:solidFill>
                  <a:schemeClr val="tx1"/>
                </a:solidFill>
                <a:latin typeface="Times New Roman" panose="02020603050405020304" pitchFamily="18" charset="0"/>
                <a:cs typeface="Times New Roman" panose="02020603050405020304" pitchFamily="18" charset="0"/>
              </a:rPr>
              <a:t>борышкерге</a:t>
            </a:r>
            <a:r>
              <a:rPr lang="ru-RU" sz="3100" dirty="0">
                <a:solidFill>
                  <a:schemeClr val="tx1"/>
                </a:solidFill>
                <a:latin typeface="Times New Roman" panose="02020603050405020304" pitchFamily="18" charset="0"/>
                <a:cs typeface="Times New Roman" panose="02020603050405020304" pitchFamily="18" charset="0"/>
              </a:rPr>
              <a:t>, 3 </a:t>
            </a:r>
            <a:r>
              <a:rPr lang="ru-RU" sz="3100" dirty="0" smtClean="0">
                <a:solidFill>
                  <a:schemeClr val="tx1"/>
                </a:solidFill>
                <a:latin typeface="Times New Roman" panose="02020603050405020304" pitchFamily="18" charset="0"/>
                <a:cs typeface="Times New Roman" panose="02020603050405020304" pitchFamily="18" charset="0"/>
              </a:rPr>
              <a:t>дана- </a:t>
            </a:r>
            <a:r>
              <a:rPr lang="ru-RU" sz="3100" dirty="0" err="1" smtClean="0">
                <a:solidFill>
                  <a:schemeClr val="tx1"/>
                </a:solidFill>
                <a:latin typeface="Times New Roman" panose="02020603050405020304" pitchFamily="18" charset="0"/>
                <a:cs typeface="Times New Roman" panose="02020603050405020304" pitchFamily="18" charset="0"/>
              </a:rPr>
              <a:t>шығыс</a:t>
            </a:r>
            <a:r>
              <a:rPr lang="ru-RU" sz="3100" dirty="0" smtClean="0">
                <a:solidFill>
                  <a:schemeClr val="tx1"/>
                </a:solidFill>
                <a:latin typeface="Times New Roman" panose="02020603050405020304" pitchFamily="18" charset="0"/>
                <a:cs typeface="Times New Roman" panose="02020603050405020304" pitchFamily="18" charset="0"/>
              </a:rPr>
              <a:t> </a:t>
            </a:r>
            <a:r>
              <a:rPr lang="ru-RU" sz="3100" dirty="0" err="1" smtClean="0">
                <a:solidFill>
                  <a:schemeClr val="tx1"/>
                </a:solidFill>
                <a:latin typeface="Times New Roman" panose="02020603050405020304" pitchFamily="18" charset="0"/>
                <a:cs typeface="Times New Roman" panose="02020603050405020304" pitchFamily="18" charset="0"/>
              </a:rPr>
              <a:t>журналында</a:t>
            </a:r>
            <a:r>
              <a:rPr lang="ru-RU" sz="3100" dirty="0" smtClean="0">
                <a:solidFill>
                  <a:schemeClr val="tx1"/>
                </a:solidFill>
                <a:latin typeface="Times New Roman" panose="02020603050405020304" pitchFamily="18" charset="0"/>
                <a:cs typeface="Times New Roman" panose="02020603050405020304" pitchFamily="18" charset="0"/>
              </a:rPr>
              <a:t> </a:t>
            </a:r>
            <a:r>
              <a:rPr lang="ru-RU" sz="3100" dirty="0" err="1" smtClean="0">
                <a:solidFill>
                  <a:schemeClr val="tx1"/>
                </a:solidFill>
                <a:latin typeface="Times New Roman" panose="02020603050405020304" pitchFamily="18" charset="0"/>
                <a:cs typeface="Times New Roman" panose="02020603050405020304" pitchFamily="18" charset="0"/>
              </a:rPr>
              <a:t>қалады</a:t>
            </a:r>
            <a:r>
              <a:rPr lang="ru-RU" sz="3100" b="1" dirty="0" smtClean="0">
                <a:solidFill>
                  <a:schemeClr val="tx1"/>
                </a:solidFill>
                <a:latin typeface="Times New Roman" panose="02020603050405020304" pitchFamily="18" charset="0"/>
                <a:cs typeface="Times New Roman" panose="02020603050405020304" pitchFamily="18" charset="0"/>
              </a:rPr>
              <a:t>)</a:t>
            </a:r>
            <a:r>
              <a:rPr lang="ru-RU" sz="2000" b="1" i="1" dirty="0">
                <a:solidFill>
                  <a:srgbClr val="0070C0"/>
                </a:solidFill>
              </a:rPr>
              <a:t/>
            </a:r>
            <a:br>
              <a:rPr lang="ru-RU" sz="2000" b="1" i="1" dirty="0">
                <a:solidFill>
                  <a:srgbClr val="0070C0"/>
                </a:solidFill>
              </a:rPr>
            </a:br>
            <a:endParaRPr lang="ru-RU" sz="2000" b="1" i="1" dirty="0">
              <a:solidFill>
                <a:srgbClr val="0070C0"/>
              </a:solidFill>
            </a:endParaRPr>
          </a:p>
        </p:txBody>
      </p:sp>
      <p:sp>
        <p:nvSpPr>
          <p:cNvPr id="2" name="Номер слайда 1">
            <a:extLst>
              <a:ext uri="{FF2B5EF4-FFF2-40B4-BE49-F238E27FC236}">
                <a16:creationId xmlns:a16="http://schemas.microsoft.com/office/drawing/2014/main" id="{6ED00C37-664E-4A37-A9DF-4C959E730C6F}"/>
              </a:ext>
            </a:extLst>
          </p:cNvPr>
          <p:cNvSpPr>
            <a:spLocks noGrp="1"/>
          </p:cNvSpPr>
          <p:nvPr>
            <p:ph type="sldNum" sz="quarter" idx="12"/>
          </p:nvPr>
        </p:nvSpPr>
        <p:spPr/>
        <p:txBody>
          <a:bodyPr/>
          <a:lstStyle/>
          <a:p>
            <a:fld id="{4F65E0F3-FF11-402E-936B-2D1DC285A156}" type="slidenum">
              <a:rPr lang="ru-RU" smtClean="0"/>
              <a:pPr/>
              <a:t>28</a:t>
            </a:fld>
            <a:endParaRPr lang="ru-RU" dirty="0"/>
          </a:p>
        </p:txBody>
      </p:sp>
    </p:spTree>
    <p:extLst>
      <p:ext uri="{BB962C8B-B14F-4D97-AF65-F5344CB8AC3E}">
        <p14:creationId xmlns:p14="http://schemas.microsoft.com/office/powerpoint/2010/main" val="510528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1812" y="71921"/>
            <a:ext cx="11411949" cy="1743024"/>
          </a:xfrm>
        </p:spPr>
        <p:txBody>
          <a:bodyPr>
            <a:noAutofit/>
          </a:bodyPr>
          <a:lstStyle/>
          <a:p>
            <a:pPr algn="ctr"/>
            <a:r>
              <a:rPr lang="ru-RU" sz="2300" b="1" dirty="0" smtClean="0">
                <a:solidFill>
                  <a:srgbClr val="FF0000"/>
                </a:solidFill>
              </a:rPr>
              <a:t> </a:t>
            </a:r>
            <a:br>
              <a:rPr lang="ru-RU" sz="2300" b="1" dirty="0" smtClean="0">
                <a:solidFill>
                  <a:srgbClr val="FF0000"/>
                </a:solidFill>
              </a:rPr>
            </a:br>
            <a:r>
              <a:rPr lang="ru-RU" sz="2300" b="1" dirty="0">
                <a:solidFill>
                  <a:srgbClr val="FF0000"/>
                </a:solidFill>
              </a:rPr>
              <a:t/>
            </a:r>
            <a:br>
              <a:rPr lang="ru-RU" sz="2300" b="1" dirty="0">
                <a:solidFill>
                  <a:srgbClr val="FF0000"/>
                </a:solidFill>
              </a:rPr>
            </a:br>
            <a:r>
              <a:rPr lang="ru-RU" sz="3600" b="1" dirty="0" smtClean="0">
                <a:solidFill>
                  <a:srgbClr val="FF0000"/>
                </a:solidFill>
              </a:rPr>
              <a:t>6</a:t>
            </a:r>
            <a:r>
              <a:rPr lang="ru-RU" sz="3600" b="1" dirty="0">
                <a:solidFill>
                  <a:srgbClr val="FF0000"/>
                </a:solidFill>
              </a:rPr>
              <a:t>. </a:t>
            </a:r>
            <a:r>
              <a:rPr lang="ru-RU" sz="3600" b="1" dirty="0" err="1">
                <a:solidFill>
                  <a:srgbClr val="0070C0"/>
                </a:solidFill>
              </a:rPr>
              <a:t>Борышкерге</a:t>
            </a:r>
            <a:r>
              <a:rPr lang="ru-RU" sz="3600" b="1" dirty="0">
                <a:solidFill>
                  <a:srgbClr val="0070C0"/>
                </a:solidFill>
              </a:rPr>
              <a:t> </a:t>
            </a:r>
            <a:r>
              <a:rPr lang="ru-RU" sz="3600" b="1" dirty="0" err="1">
                <a:solidFill>
                  <a:srgbClr val="0070C0"/>
                </a:solidFill>
              </a:rPr>
              <a:t>атқарушылық</a:t>
            </a:r>
            <a:r>
              <a:rPr lang="ru-RU" sz="3600" b="1" dirty="0">
                <a:solidFill>
                  <a:srgbClr val="0070C0"/>
                </a:solidFill>
              </a:rPr>
              <a:t> </a:t>
            </a:r>
            <a:r>
              <a:rPr lang="ru-RU" sz="3600" b="1" dirty="0" err="1">
                <a:solidFill>
                  <a:srgbClr val="0070C0"/>
                </a:solidFill>
              </a:rPr>
              <a:t>жазбаны</a:t>
            </a:r>
            <a:r>
              <a:rPr lang="ru-RU" sz="3600" b="1" dirty="0">
                <a:solidFill>
                  <a:srgbClr val="0070C0"/>
                </a:solidFill>
              </a:rPr>
              <a:t> </a:t>
            </a:r>
            <a:r>
              <a:rPr lang="ru-RU" sz="3600" b="1" dirty="0" err="1">
                <a:solidFill>
                  <a:srgbClr val="0070C0"/>
                </a:solidFill>
              </a:rPr>
              <a:t>жіберу</a:t>
            </a:r>
            <a:r>
              <a:rPr lang="ru-RU" sz="3600" b="1" dirty="0">
                <a:solidFill>
                  <a:srgbClr val="0070C0"/>
                </a:solidFill>
              </a:rPr>
              <a:t> </a:t>
            </a:r>
            <a:r>
              <a:rPr lang="ru-RU" sz="3600" b="1" dirty="0" err="1">
                <a:solidFill>
                  <a:srgbClr val="0070C0"/>
                </a:solidFill>
              </a:rPr>
              <a:t>тәртібі</a:t>
            </a:r>
            <a:r>
              <a:rPr lang="ru-RU" sz="3600" b="1" dirty="0">
                <a:solidFill>
                  <a:srgbClr val="0070C0"/>
                </a:solidFill>
              </a:rPr>
              <a:t> мен </a:t>
            </a:r>
            <a:r>
              <a:rPr lang="ru-RU" sz="3600" b="1" dirty="0" err="1">
                <a:solidFill>
                  <a:srgbClr val="0070C0"/>
                </a:solidFill>
              </a:rPr>
              <a:t>мерзімдері</a:t>
            </a:r>
            <a:r>
              <a:rPr lang="ru-RU" sz="2800" dirty="0">
                <a:solidFill>
                  <a:srgbClr val="0070C0"/>
                </a:solidFill>
              </a:rPr>
              <a:t/>
            </a:r>
            <a:br>
              <a:rPr lang="ru-RU" sz="2800" dirty="0">
                <a:solidFill>
                  <a:srgbClr val="0070C0"/>
                </a:solidFill>
              </a:rPr>
            </a:br>
            <a:endParaRPr lang="ru-RU" sz="2800" dirty="0">
              <a:solidFill>
                <a:srgbClr val="0070C0"/>
              </a:solidFill>
            </a:endParaRPr>
          </a:p>
        </p:txBody>
      </p:sp>
      <p:sp>
        <p:nvSpPr>
          <p:cNvPr id="3" name="Текст 2"/>
          <p:cNvSpPr>
            <a:spLocks noGrp="1"/>
          </p:cNvSpPr>
          <p:nvPr>
            <p:ph type="body" idx="1"/>
          </p:nvPr>
        </p:nvSpPr>
        <p:spPr>
          <a:xfrm>
            <a:off x="531812" y="1375377"/>
            <a:ext cx="11281558" cy="4467773"/>
          </a:xfrm>
        </p:spPr>
        <p:txBody>
          <a:bodyPr>
            <a:normAutofit/>
          </a:bodyPr>
          <a:lstStyle/>
          <a:p>
            <a:pPr algn="just"/>
            <a:r>
              <a:rPr lang="ru-RU" sz="2400" b="1" dirty="0">
                <a:solidFill>
                  <a:schemeClr val="tx1"/>
                </a:solidFill>
                <a:latin typeface="Times New Roman" panose="02020603050405020304" pitchFamily="18" charset="0"/>
                <a:cs typeface="Times New Roman" panose="02020603050405020304" pitchFamily="18" charset="0"/>
              </a:rPr>
              <a:t>"Нотариат </a:t>
            </a:r>
            <a:r>
              <a:rPr lang="ru-RU" sz="2400" b="1" dirty="0" err="1">
                <a:solidFill>
                  <a:schemeClr val="tx1"/>
                </a:solidFill>
                <a:latin typeface="Times New Roman" panose="02020603050405020304" pitchFamily="18" charset="0"/>
                <a:cs typeface="Times New Roman" panose="02020603050405020304" pitchFamily="18" charset="0"/>
              </a:rPr>
              <a:t>туралы</a:t>
            </a:r>
            <a:r>
              <a:rPr lang="ru-RU" sz="2400" b="1" dirty="0">
                <a:solidFill>
                  <a:schemeClr val="tx1"/>
                </a:solidFill>
                <a:latin typeface="Times New Roman" panose="02020603050405020304" pitchFamily="18" charset="0"/>
                <a:cs typeface="Times New Roman" panose="02020603050405020304" pitchFamily="18" charset="0"/>
              </a:rPr>
              <a:t>" ҚР </a:t>
            </a:r>
            <a:r>
              <a:rPr lang="ru-RU" sz="2400" b="1" dirty="0" err="1">
                <a:solidFill>
                  <a:schemeClr val="tx1"/>
                </a:solidFill>
                <a:latin typeface="Times New Roman" panose="02020603050405020304" pitchFamily="18" charset="0"/>
                <a:cs typeface="Times New Roman" panose="02020603050405020304" pitchFamily="18" charset="0"/>
              </a:rPr>
              <a:t>Заңының</a:t>
            </a:r>
            <a:r>
              <a:rPr lang="ru-RU" sz="2400" b="1" dirty="0">
                <a:solidFill>
                  <a:schemeClr val="tx1"/>
                </a:solidFill>
                <a:latin typeface="Times New Roman" panose="02020603050405020304" pitchFamily="18" charset="0"/>
                <a:cs typeface="Times New Roman" panose="02020603050405020304" pitchFamily="18" charset="0"/>
              </a:rPr>
              <a:t> 92-6-бабы </a:t>
            </a:r>
            <a:r>
              <a:rPr lang="ru-RU" sz="2400" b="1" dirty="0" err="1">
                <a:solidFill>
                  <a:schemeClr val="tx1"/>
                </a:solidFill>
                <a:latin typeface="Times New Roman" panose="02020603050405020304" pitchFamily="18" charset="0"/>
                <a:cs typeface="Times New Roman" panose="02020603050405020304" pitchFamily="18" charset="0"/>
              </a:rPr>
              <a:t>борышкерге</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атқарушылық</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жазбаның</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немесе</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тиісті</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қаулының</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көшірмесін</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жіберу</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тәртібі</a:t>
            </a:r>
            <a:r>
              <a:rPr lang="ru-RU" sz="2400" b="1" dirty="0">
                <a:solidFill>
                  <a:schemeClr val="tx1"/>
                </a:solidFill>
                <a:latin typeface="Times New Roman" panose="02020603050405020304" pitchFamily="18" charset="0"/>
                <a:cs typeface="Times New Roman" panose="02020603050405020304" pitchFamily="18" charset="0"/>
              </a:rPr>
              <a:t> мен </a:t>
            </a:r>
            <a:r>
              <a:rPr lang="ru-RU" sz="2400" b="1" dirty="0" err="1">
                <a:solidFill>
                  <a:schemeClr val="tx1"/>
                </a:solidFill>
                <a:latin typeface="Times New Roman" panose="02020603050405020304" pitchFamily="18" charset="0"/>
                <a:cs typeface="Times New Roman" panose="02020603050405020304" pitchFamily="18" charset="0"/>
              </a:rPr>
              <a:t>рәсімін</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реттейді</a:t>
            </a:r>
            <a:r>
              <a:rPr lang="ru-RU" sz="2400" b="1" dirty="0" smtClean="0">
                <a:solidFill>
                  <a:schemeClr val="tx1"/>
                </a:solidFill>
                <a:latin typeface="Times New Roman" panose="02020603050405020304" pitchFamily="18" charset="0"/>
                <a:cs typeface="Times New Roman" panose="02020603050405020304" pitchFamily="18" charset="0"/>
              </a:rPr>
              <a:t>.</a:t>
            </a:r>
          </a:p>
          <a:p>
            <a:pPr algn="ctr" fontAlgn="base"/>
            <a:endParaRPr lang="ru-RU" sz="2400" b="1" dirty="0" smtClean="0">
              <a:solidFill>
                <a:schemeClr val="tx1"/>
              </a:solidFill>
              <a:latin typeface="Times New Roman" panose="02020603050405020304" pitchFamily="18" charset="0"/>
              <a:cs typeface="Times New Roman" panose="02020603050405020304" pitchFamily="18" charset="0"/>
            </a:endParaRPr>
          </a:p>
          <a:p>
            <a:pPr algn="ctr" fontAlgn="base"/>
            <a:r>
              <a:rPr lang="ru-RU" sz="2400" b="1" dirty="0" smtClean="0">
                <a:solidFill>
                  <a:schemeClr val="tx1"/>
                </a:solidFill>
                <a:latin typeface="Times New Roman" panose="02020603050405020304" pitchFamily="18" charset="0"/>
                <a:cs typeface="Times New Roman" panose="02020603050405020304" pitchFamily="18" charset="0"/>
              </a:rPr>
              <a:t>Нотариус </a:t>
            </a:r>
            <a:r>
              <a:rPr lang="ru-RU" sz="2400" b="1" dirty="0" err="1">
                <a:solidFill>
                  <a:schemeClr val="tx1"/>
                </a:solidFill>
                <a:latin typeface="Times New Roman" panose="02020603050405020304" pitchFamily="18" charset="0"/>
                <a:cs typeface="Times New Roman" panose="02020603050405020304" pitchFamily="18" charset="0"/>
              </a:rPr>
              <a:t>атқарушылық</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жазба</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жасалғаннан</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немесе</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тиісті</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қаулы</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шығарылғаннан</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кейін</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келесі</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жұмыс</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күнінен</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кешіктірмей</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олардың</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көшірмесін</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электрондық</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smtClean="0">
                <a:solidFill>
                  <a:schemeClr val="tx1"/>
                </a:solidFill>
                <a:latin typeface="Times New Roman" panose="02020603050405020304" pitchFamily="18" charset="0"/>
                <a:cs typeface="Times New Roman" panose="02020603050405020304" pitchFamily="18" charset="0"/>
              </a:rPr>
              <a:t>пошта</a:t>
            </a:r>
            <a:r>
              <a:rPr lang="ru-RU" sz="2400" b="1" dirty="0" smtClean="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мекен-жайы</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бойынша</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немесе</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борышкердің</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соңғы</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белгілі</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тұрғылықты</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орналасқан</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немесе</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тіркелген</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жері</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бойынша</a:t>
            </a:r>
            <a:r>
              <a:rPr lang="ru-RU" sz="2400" b="1" dirty="0">
                <a:solidFill>
                  <a:schemeClr val="tx1"/>
                </a:solidFill>
                <a:latin typeface="Times New Roman" panose="02020603050405020304" pitchFamily="18" charset="0"/>
                <a:cs typeface="Times New Roman" panose="02020603050405020304" pitchFamily="18" charset="0"/>
              </a:rPr>
              <a:t> беру </a:t>
            </a:r>
            <a:r>
              <a:rPr lang="ru-RU" sz="2400" b="1" dirty="0" err="1">
                <a:solidFill>
                  <a:schemeClr val="tx1"/>
                </a:solidFill>
                <a:latin typeface="Times New Roman" panose="02020603050405020304" pitchFamily="18" charset="0"/>
                <a:cs typeface="Times New Roman" panose="02020603050405020304" pitchFamily="18" charset="0"/>
              </a:rPr>
              <a:t>туралы</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хабарламамен</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жеткізуді</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тіркеуді</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қамтамасыз</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ететін</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байланыс</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құралдарын</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пайдалана</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отырып</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борышкерге</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табыс</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етеді</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немесе</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жібереді</a:t>
            </a:r>
            <a:r>
              <a:rPr lang="ru-RU" sz="2400" b="1" dirty="0">
                <a:solidFill>
                  <a:schemeClr val="tx1"/>
                </a:solidFill>
                <a:latin typeface="Times New Roman" panose="02020603050405020304" pitchFamily="18" charset="0"/>
                <a:cs typeface="Times New Roman" panose="02020603050405020304" pitchFamily="18" charset="0"/>
              </a:rPr>
              <a:t>.</a:t>
            </a:r>
          </a:p>
          <a:p>
            <a:pPr fontAlgn="base"/>
            <a:r>
              <a:rPr lang="ru-RU" sz="2400" b="1" dirty="0">
                <a:latin typeface="Times New Roman" panose="02020603050405020304" pitchFamily="18" charset="0"/>
                <a:cs typeface="Times New Roman" panose="02020603050405020304" pitchFamily="18" charset="0"/>
              </a:rPr>
              <a:t>     </a:t>
            </a:r>
            <a:endParaRPr lang="ru-RU" sz="2400" dirty="0"/>
          </a:p>
        </p:txBody>
      </p:sp>
      <p:sp>
        <p:nvSpPr>
          <p:cNvPr id="4" name="Номер слайда 3">
            <a:extLst>
              <a:ext uri="{FF2B5EF4-FFF2-40B4-BE49-F238E27FC236}">
                <a16:creationId xmlns:a16="http://schemas.microsoft.com/office/drawing/2014/main" id="{6B289291-10E2-43E5-A775-81D9C04C42DE}"/>
              </a:ext>
            </a:extLst>
          </p:cNvPr>
          <p:cNvSpPr>
            <a:spLocks noGrp="1"/>
          </p:cNvSpPr>
          <p:nvPr>
            <p:ph type="sldNum" sz="quarter" idx="12"/>
          </p:nvPr>
        </p:nvSpPr>
        <p:spPr/>
        <p:txBody>
          <a:bodyPr/>
          <a:lstStyle/>
          <a:p>
            <a:fld id="{4F65E0F3-FF11-402E-936B-2D1DC285A156}" type="slidenum">
              <a:rPr lang="ru-RU" smtClean="0"/>
              <a:pPr/>
              <a:t>29</a:t>
            </a:fld>
            <a:endParaRPr lang="ru-RU"/>
          </a:p>
        </p:txBody>
      </p:sp>
    </p:spTree>
    <p:extLst>
      <p:ext uri="{BB962C8B-B14F-4D97-AF65-F5344CB8AC3E}">
        <p14:creationId xmlns:p14="http://schemas.microsoft.com/office/powerpoint/2010/main" val="3868194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p:txBody>
          <a:bodyPr/>
          <a:lstStyle/>
          <a:p>
            <a:pPr marL="514350" indent="-514350"/>
            <a:r>
              <a:rPr lang="ru-RU" dirty="0" err="1" smtClean="0">
                <a:solidFill>
                  <a:srgbClr val="FF0000"/>
                </a:solidFill>
              </a:rPr>
              <a:t>Заңнамаға</a:t>
            </a:r>
            <a:r>
              <a:rPr lang="ru-RU" dirty="0" smtClean="0">
                <a:solidFill>
                  <a:srgbClr val="FF0000"/>
                </a:solidFill>
              </a:rPr>
              <a:t> </a:t>
            </a:r>
            <a:r>
              <a:rPr lang="ru-RU" dirty="0" err="1" smtClean="0">
                <a:solidFill>
                  <a:srgbClr val="FF0000"/>
                </a:solidFill>
              </a:rPr>
              <a:t>шолу</a:t>
            </a:r>
            <a:endParaRPr lang="ru-RU" dirty="0" smtClean="0">
              <a:solidFill>
                <a:srgbClr val="FF0000"/>
              </a:solidFill>
            </a:endParaRPr>
          </a:p>
        </p:txBody>
      </p:sp>
      <p:sp>
        <p:nvSpPr>
          <p:cNvPr id="6" name="Подзаголовок 5"/>
          <p:cNvSpPr>
            <a:spLocks noGrp="1"/>
          </p:cNvSpPr>
          <p:nvPr>
            <p:ph type="subTitle" idx="1"/>
          </p:nvPr>
        </p:nvSpPr>
        <p:spPr/>
        <p:txBody>
          <a:bodyPr/>
          <a:lstStyle/>
          <a:p>
            <a:r>
              <a:rPr lang="en-US" b="1" dirty="0" smtClean="0">
                <a:solidFill>
                  <a:schemeClr val="tx1"/>
                </a:solidFill>
              </a:rPr>
              <a:t>I</a:t>
            </a:r>
            <a:r>
              <a:rPr lang="kk-KZ" b="1" dirty="0" smtClean="0">
                <a:solidFill>
                  <a:schemeClr val="tx1"/>
                </a:solidFill>
              </a:rPr>
              <a:t> Бөлім</a:t>
            </a:r>
            <a:endParaRPr lang="ru-RU" b="1" dirty="0">
              <a:solidFill>
                <a:schemeClr val="tx1"/>
              </a:solidFill>
            </a:endParaRPr>
          </a:p>
        </p:txBody>
      </p:sp>
      <p:sp>
        <p:nvSpPr>
          <p:cNvPr id="4" name="Номер слайда 3"/>
          <p:cNvSpPr>
            <a:spLocks noGrp="1"/>
          </p:cNvSpPr>
          <p:nvPr>
            <p:ph type="sldNum" sz="quarter" idx="12"/>
          </p:nvPr>
        </p:nvSpPr>
        <p:spPr/>
        <p:txBody>
          <a:bodyPr/>
          <a:lstStyle/>
          <a:p>
            <a:fld id="{4F65E0F3-FF11-402E-936B-2D1DC285A156}" type="slidenum">
              <a:rPr lang="ru-RU" smtClean="0"/>
              <a:pPr/>
              <a:t>3</a:t>
            </a:fld>
            <a:endParaRPr lang="ru-RU"/>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609600" y="803565"/>
            <a:ext cx="10972800" cy="5203728"/>
          </a:xfrm>
        </p:spPr>
        <p:txBody>
          <a:bodyPr>
            <a:normAutofit fontScale="85000" lnSpcReduction="20000"/>
          </a:bodyPr>
          <a:lstStyle/>
          <a:p>
            <a:r>
              <a:rPr lang="ru-RU" b="1" dirty="0" err="1">
                <a:latin typeface="Times New Roman" panose="02020603050405020304" pitchFamily="18" charset="0"/>
                <a:cs typeface="Times New Roman" panose="02020603050405020304" pitchFamily="18" charset="0"/>
              </a:rPr>
              <a:t>Егер</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атқарушылық</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жазбаның</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немесе</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тиісті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қаулының</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көшірмесі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борышкерге</a:t>
            </a:r>
            <a:r>
              <a:rPr lang="ru-RU" b="1"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      1) </a:t>
            </a:r>
            <a:r>
              <a:rPr lang="ru-RU" dirty="0" err="1">
                <a:latin typeface="Times New Roman" panose="02020603050405020304" pitchFamily="18" charset="0"/>
                <a:cs typeface="Times New Roman" panose="02020603050405020304" pitchFamily="18" charset="0"/>
              </a:rPr>
              <a:t>тараптар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арасында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жасалған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шартта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көрсетілген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электрондық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пошта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мекенжайына</a:t>
            </a:r>
            <a:r>
              <a:rPr lang="ru-RU"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      2) </a:t>
            </a:r>
            <a:r>
              <a:rPr lang="ru-RU" dirty="0" err="1">
                <a:latin typeface="Times New Roman" panose="02020603050405020304" pitchFamily="18" charset="0"/>
                <a:cs typeface="Times New Roman" panose="02020603050405020304" pitchFamily="18" charset="0"/>
              </a:rPr>
              <a:t>соңғы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белгілі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тұрғылықты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бойынша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табыс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етілгені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туралы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хабарламасы</a:t>
            </a:r>
            <a:r>
              <a:rPr lang="ru-RU" dirty="0">
                <a:latin typeface="Times New Roman" panose="02020603050405020304" pitchFamily="18" charset="0"/>
                <a:cs typeface="Times New Roman" panose="02020603050405020304" pitchFamily="18" charset="0"/>
              </a:rPr>
              <a:t> бар </a:t>
            </a:r>
            <a:r>
              <a:rPr lang="ru-RU" dirty="0" err="1">
                <a:latin typeface="Times New Roman" panose="02020603050405020304" pitchFamily="18" charset="0"/>
                <a:cs typeface="Times New Roman" panose="02020603050405020304" pitchFamily="18" charset="0"/>
              </a:rPr>
              <a:t>тапсырысты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хатпен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жіберілген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болса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ішінде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кәмелетке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толған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отбасы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мүшелерінің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көрсетілген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мекенжай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бойынша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адаммен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тұрып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жатқан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басқа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адам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болса</a:t>
            </a:r>
            <a:r>
              <a:rPr lang="ru-RU"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      3) </a:t>
            </a:r>
            <a:r>
              <a:rPr lang="ru-RU" dirty="0" err="1">
                <a:latin typeface="Times New Roman" panose="02020603050405020304" pitchFamily="18" charset="0"/>
                <a:cs typeface="Times New Roman" panose="02020603050405020304" pitchFamily="18" charset="0"/>
              </a:rPr>
              <a:t>жеткізілгенін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тіркеуді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қамтамасыз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ететін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өзге</a:t>
            </a:r>
            <a:r>
              <a:rPr lang="ru-RU" dirty="0">
                <a:latin typeface="Times New Roman" panose="02020603050405020304" pitchFamily="18" charset="0"/>
                <a:cs typeface="Times New Roman" panose="02020603050405020304" pitchFamily="18" charset="0"/>
              </a:rPr>
              <a:t> де </a:t>
            </a:r>
            <a:r>
              <a:rPr lang="ru-RU" dirty="0" err="1">
                <a:latin typeface="Times New Roman" panose="02020603050405020304" pitchFamily="18" charset="0"/>
                <a:cs typeface="Times New Roman" panose="02020603050405020304" pitchFamily="18" charset="0"/>
              </a:rPr>
              <a:t>байланыс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құралдары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пайдаланыла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отырып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жіберілген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болса</a:t>
            </a:r>
            <a:r>
              <a:rPr lang="ru-RU"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ол</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алынды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деп</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есептеледі</a:t>
            </a:r>
            <a:r>
              <a:rPr lang="ru-RU"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Хабарламаны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қабылдаудан</a:t>
            </a:r>
            <a:r>
              <a:rPr lang="ru-RU" b="1" dirty="0">
                <a:latin typeface="Times New Roman" panose="02020603050405020304" pitchFamily="18" charset="0"/>
                <a:cs typeface="Times New Roman" panose="02020603050405020304" pitchFamily="18" charset="0"/>
              </a:rPr>
              <a:t> бас </a:t>
            </a:r>
            <a:r>
              <a:rPr lang="ru-RU" b="1" dirty="0" err="1">
                <a:latin typeface="Times New Roman" panose="02020603050405020304" pitchFamily="18" charset="0"/>
                <a:cs typeface="Times New Roman" panose="02020603050405020304" pitchFamily="18" charset="0"/>
              </a:rPr>
              <a:t>тартуға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байланысты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адресатқа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алушыға</a:t>
            </a:r>
            <a:r>
              <a:rPr lang="ru-RU" b="1" dirty="0">
                <a:latin typeface="Times New Roman" panose="02020603050405020304" pitchFamily="18" charset="0"/>
                <a:cs typeface="Times New Roman" panose="02020603050405020304" pitchFamily="18" charset="0"/>
              </a:rPr>
              <a:t> оны </a:t>
            </a:r>
            <a:r>
              <a:rPr lang="ru-RU" b="1" dirty="0" err="1">
                <a:latin typeface="Times New Roman" panose="02020603050405020304" pitchFamily="18" charset="0"/>
                <a:cs typeface="Times New Roman" panose="02020603050405020304" pitchFamily="18" charset="0"/>
              </a:rPr>
              <a:t>табыс</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ету</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мүмкін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болмағаны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туралы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белгісімен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хабарлама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қайтарылған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жағдайда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атқарушылық</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жазбаның</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немесе</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тиісті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қаулының</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көшірмесі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тиісті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түрде</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жіберілді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деп</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есептеледі</a:t>
            </a:r>
            <a:r>
              <a:rPr lang="ru-RU" b="1" dirty="0">
                <a:latin typeface="Times New Roman" panose="02020603050405020304" pitchFamily="18" charset="0"/>
                <a:cs typeface="Times New Roman" panose="02020603050405020304" pitchFamily="18" charset="0"/>
              </a:rPr>
              <a:t>.</a:t>
            </a:r>
          </a:p>
          <a:p>
            <a:pPr algn="ctr"/>
            <a:r>
              <a:rPr lang="ru-RU" dirty="0">
                <a:latin typeface="Times New Roman" panose="02020603050405020304" pitchFamily="18" charset="0"/>
                <a:cs typeface="Times New Roman" panose="02020603050405020304" pitchFamily="18" charset="0"/>
              </a:rPr>
              <a:t>      </a:t>
            </a:r>
            <a:r>
              <a:rPr lang="ru-RU" dirty="0" err="1">
                <a:solidFill>
                  <a:srgbClr val="FF0000"/>
                </a:solidFill>
                <a:latin typeface="Times New Roman" panose="02020603050405020304" pitchFamily="18" charset="0"/>
                <a:cs typeface="Times New Roman" panose="02020603050405020304" pitchFamily="18" charset="0"/>
              </a:rPr>
              <a:t>Ілеспе</a:t>
            </a:r>
            <a:r>
              <a:rPr lang="ru-RU" dirty="0">
                <a:solidFill>
                  <a:srgbClr val="FF0000"/>
                </a:solidFill>
                <a:latin typeface="Times New Roman" panose="02020603050405020304" pitchFamily="18" charset="0"/>
                <a:cs typeface="Times New Roman" panose="02020603050405020304" pitchFamily="18" charset="0"/>
              </a:rPr>
              <a:t> хат </a:t>
            </a:r>
            <a:r>
              <a:rPr lang="ru-RU" dirty="0" err="1">
                <a:latin typeface="Times New Roman" panose="02020603050405020304" pitchFamily="18" charset="0"/>
                <a:cs typeface="Times New Roman" panose="02020603050405020304" pitchFamily="18" charset="0"/>
              </a:rPr>
              <a:t>шығыс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құжаттарды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тіркеу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журналында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тіркеледі</a:t>
            </a:r>
            <a:r>
              <a:rPr lang="ru-RU"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      </a:t>
            </a:r>
            <a:r>
              <a:rPr lang="ru-RU" sz="3100" b="1" dirty="0" err="1">
                <a:solidFill>
                  <a:srgbClr val="FF0000"/>
                </a:solidFill>
                <a:latin typeface="Times New Roman" panose="02020603050405020304" pitchFamily="18" charset="0"/>
                <a:cs typeface="Times New Roman" panose="02020603050405020304" pitchFamily="18" charset="0"/>
              </a:rPr>
              <a:t>Жеткізу</a:t>
            </a:r>
            <a:r>
              <a:rPr lang="ru-RU" sz="3100" b="1" dirty="0">
                <a:solidFill>
                  <a:srgbClr val="FF0000"/>
                </a:solidFill>
                <a:latin typeface="Times New Roman" panose="02020603050405020304" pitchFamily="18" charset="0"/>
                <a:cs typeface="Times New Roman" panose="02020603050405020304" pitchFamily="18" charset="0"/>
              </a:rPr>
              <a:t> </a:t>
            </a:r>
            <a:r>
              <a:rPr lang="ru-RU" sz="3100" b="1" dirty="0" err="1">
                <a:solidFill>
                  <a:srgbClr val="FF0000"/>
                </a:solidFill>
                <a:latin typeface="Times New Roman" panose="02020603050405020304" pitchFamily="18" charset="0"/>
                <a:cs typeface="Times New Roman" panose="02020603050405020304" pitchFamily="18" charset="0"/>
              </a:rPr>
              <a:t>бойынша</a:t>
            </a:r>
            <a:r>
              <a:rPr lang="ru-RU" sz="3100" b="1" dirty="0">
                <a:solidFill>
                  <a:srgbClr val="FF0000"/>
                </a:solidFill>
                <a:latin typeface="Times New Roman" panose="02020603050405020304" pitchFamily="18" charset="0"/>
                <a:cs typeface="Times New Roman" panose="02020603050405020304" pitchFamily="18" charset="0"/>
              </a:rPr>
              <a:t> </a:t>
            </a:r>
            <a:r>
              <a:rPr lang="ru-RU" sz="3100" b="1" dirty="0" err="1">
                <a:solidFill>
                  <a:srgbClr val="FF0000"/>
                </a:solidFill>
                <a:latin typeface="Times New Roman" panose="02020603050405020304" pitchFamily="18" charset="0"/>
                <a:cs typeface="Times New Roman" panose="02020603050405020304" pitchFamily="18" charset="0"/>
              </a:rPr>
              <a:t>шығындарды</a:t>
            </a:r>
            <a:r>
              <a:rPr lang="ru-RU" sz="3100" b="1" dirty="0">
                <a:solidFill>
                  <a:srgbClr val="FF0000"/>
                </a:solidFill>
                <a:latin typeface="Times New Roman" panose="02020603050405020304" pitchFamily="18" charset="0"/>
                <a:cs typeface="Times New Roman" panose="02020603050405020304" pitchFamily="18" charset="0"/>
              </a:rPr>
              <a:t> </a:t>
            </a:r>
            <a:r>
              <a:rPr lang="ru-RU" sz="3100" b="1" dirty="0" err="1">
                <a:solidFill>
                  <a:srgbClr val="FF0000"/>
                </a:solidFill>
                <a:latin typeface="Times New Roman" panose="02020603050405020304" pitchFamily="18" charset="0"/>
                <a:cs typeface="Times New Roman" panose="02020603050405020304" pitchFamily="18" charset="0"/>
              </a:rPr>
              <a:t>өндіріп</a:t>
            </a:r>
            <a:r>
              <a:rPr lang="ru-RU" sz="3100" b="1" dirty="0">
                <a:solidFill>
                  <a:srgbClr val="FF0000"/>
                </a:solidFill>
                <a:latin typeface="Times New Roman" panose="02020603050405020304" pitchFamily="18" charset="0"/>
                <a:cs typeface="Times New Roman" panose="02020603050405020304" pitchFamily="18" charset="0"/>
              </a:rPr>
              <a:t> </a:t>
            </a:r>
            <a:r>
              <a:rPr lang="ru-RU" sz="3100" b="1" dirty="0" err="1">
                <a:solidFill>
                  <a:srgbClr val="FF0000"/>
                </a:solidFill>
                <a:latin typeface="Times New Roman" panose="02020603050405020304" pitchFamily="18" charset="0"/>
                <a:cs typeface="Times New Roman" panose="02020603050405020304" pitchFamily="18" charset="0"/>
              </a:rPr>
              <a:t>алушы</a:t>
            </a:r>
            <a:r>
              <a:rPr lang="ru-RU" sz="3100" b="1" dirty="0">
                <a:solidFill>
                  <a:srgbClr val="FF0000"/>
                </a:solidFill>
                <a:latin typeface="Times New Roman" panose="02020603050405020304" pitchFamily="18" charset="0"/>
                <a:cs typeface="Times New Roman" panose="02020603050405020304" pitchFamily="18" charset="0"/>
              </a:rPr>
              <a:t> </a:t>
            </a:r>
            <a:r>
              <a:rPr lang="ru-RU" sz="3100" b="1" dirty="0" err="1">
                <a:solidFill>
                  <a:srgbClr val="FF0000"/>
                </a:solidFill>
                <a:latin typeface="Times New Roman" panose="02020603050405020304" pitchFamily="18" charset="0"/>
                <a:cs typeface="Times New Roman" panose="02020603050405020304" pitchFamily="18" charset="0"/>
              </a:rPr>
              <a:t>дербес</a:t>
            </a:r>
            <a:r>
              <a:rPr lang="ru-RU" sz="3100" b="1" dirty="0">
                <a:solidFill>
                  <a:srgbClr val="FF0000"/>
                </a:solidFill>
                <a:latin typeface="Times New Roman" panose="02020603050405020304" pitchFamily="18" charset="0"/>
                <a:cs typeface="Times New Roman" panose="02020603050405020304" pitchFamily="18" charset="0"/>
              </a:rPr>
              <a:t> </a:t>
            </a:r>
            <a:r>
              <a:rPr lang="ru-RU" sz="3100" b="1" dirty="0" err="1" smtClean="0">
                <a:solidFill>
                  <a:srgbClr val="FF0000"/>
                </a:solidFill>
                <a:latin typeface="Times New Roman" panose="02020603050405020304" pitchFamily="18" charset="0"/>
                <a:cs typeface="Times New Roman" panose="02020603050405020304" pitchFamily="18" charset="0"/>
              </a:rPr>
              <a:t>төлейді</a:t>
            </a:r>
            <a:r>
              <a:rPr lang="ru-RU" sz="3100" b="1" dirty="0" smtClean="0">
                <a:solidFill>
                  <a:srgbClr val="FF0000"/>
                </a:solidFill>
                <a:latin typeface="Times New Roman" panose="02020603050405020304" pitchFamily="18" charset="0"/>
                <a:cs typeface="Times New Roman" panose="02020603050405020304" pitchFamily="18" charset="0"/>
              </a:rPr>
              <a:t>!</a:t>
            </a:r>
            <a:endParaRPr lang="ru-RU" sz="3100" b="1" dirty="0">
              <a:solidFill>
                <a:srgbClr val="FF0000"/>
              </a:solidFill>
              <a:latin typeface="Times New Roman" panose="02020603050405020304" pitchFamily="18" charset="0"/>
              <a:cs typeface="Times New Roman" panose="02020603050405020304" pitchFamily="18" charset="0"/>
            </a:endParaRPr>
          </a:p>
          <a:p>
            <a:endParaRPr lang="ru-RU" dirty="0"/>
          </a:p>
        </p:txBody>
      </p:sp>
      <p:sp>
        <p:nvSpPr>
          <p:cNvPr id="4" name="Номер слайда 3"/>
          <p:cNvSpPr>
            <a:spLocks noGrp="1"/>
          </p:cNvSpPr>
          <p:nvPr>
            <p:ph type="sldNum" sz="quarter" idx="12"/>
          </p:nvPr>
        </p:nvSpPr>
        <p:spPr/>
        <p:txBody>
          <a:bodyPr/>
          <a:lstStyle/>
          <a:p>
            <a:fld id="{4F65E0F3-FF11-402E-936B-2D1DC285A156}" type="slidenum">
              <a:rPr lang="ru-RU" smtClean="0"/>
              <a:pPr/>
              <a:t>30</a:t>
            </a:fld>
            <a:endParaRPr lang="ru-RU"/>
          </a:p>
        </p:txBody>
      </p:sp>
      <p:sp>
        <p:nvSpPr>
          <p:cNvPr id="5" name="Заголовок 4"/>
          <p:cNvSpPr>
            <a:spLocks noGrp="1"/>
          </p:cNvSpPr>
          <p:nvPr>
            <p:ph type="title"/>
          </p:nvPr>
        </p:nvSpPr>
        <p:spPr>
          <a:xfrm>
            <a:off x="609600" y="274638"/>
            <a:ext cx="10972800" cy="528926"/>
          </a:xfrm>
        </p:spPr>
        <p:txBody>
          <a:bodyPr>
            <a:normAutofit fontScale="90000"/>
          </a:bodyPr>
          <a:lstStyle/>
          <a:p>
            <a:r>
              <a:rPr lang="kk-KZ" dirty="0" smtClean="0"/>
              <a:t>жалғасы</a:t>
            </a:r>
            <a:endParaRPr lang="ru-RU" dirty="0"/>
          </a:p>
        </p:txBody>
      </p:sp>
    </p:spTree>
    <p:extLst>
      <p:ext uri="{BB962C8B-B14F-4D97-AF65-F5344CB8AC3E}">
        <p14:creationId xmlns:p14="http://schemas.microsoft.com/office/powerpoint/2010/main" val="4135953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1040" y="152400"/>
            <a:ext cx="11139026" cy="1551709"/>
          </a:xfrm>
        </p:spPr>
        <p:txBody>
          <a:bodyPr>
            <a:normAutofit/>
          </a:bodyPr>
          <a:lstStyle/>
          <a:p>
            <a:pPr algn="ctr"/>
            <a:r>
              <a:rPr lang="ru-RU" sz="4000" b="1" dirty="0" smtClean="0">
                <a:solidFill>
                  <a:srgbClr val="FF0000"/>
                </a:solidFill>
              </a:rPr>
              <a:t>7</a:t>
            </a:r>
            <a:r>
              <a:rPr lang="ru-RU" sz="4000" b="1" dirty="0">
                <a:solidFill>
                  <a:srgbClr val="FF0000"/>
                </a:solidFill>
              </a:rPr>
              <a:t>.</a:t>
            </a:r>
            <a:r>
              <a:rPr lang="ru-RU" sz="4000" b="1" dirty="0"/>
              <a:t> </a:t>
            </a:r>
            <a:r>
              <a:rPr lang="ru-RU" sz="3600" b="1" dirty="0" err="1">
                <a:solidFill>
                  <a:srgbClr val="0070C0"/>
                </a:solidFill>
                <a:latin typeface="Times New Roman" panose="02020603050405020304" pitchFamily="18" charset="0"/>
                <a:cs typeface="Times New Roman" panose="02020603050405020304" pitchFamily="18" charset="0"/>
              </a:rPr>
              <a:t>Жасалған</a:t>
            </a:r>
            <a:r>
              <a:rPr lang="ru-RU" sz="3600" b="1" dirty="0">
                <a:solidFill>
                  <a:srgbClr val="0070C0"/>
                </a:solidFill>
                <a:latin typeface="Times New Roman" panose="02020603050405020304" pitchFamily="18" charset="0"/>
                <a:cs typeface="Times New Roman" panose="02020603050405020304" pitchFamily="18" charset="0"/>
              </a:rPr>
              <a:t> </a:t>
            </a:r>
            <a:r>
              <a:rPr lang="ru-RU" sz="3600" b="1" dirty="0" err="1">
                <a:solidFill>
                  <a:srgbClr val="0070C0"/>
                </a:solidFill>
                <a:latin typeface="Times New Roman" panose="02020603050405020304" pitchFamily="18" charset="0"/>
                <a:cs typeface="Times New Roman" panose="02020603050405020304" pitchFamily="18" charset="0"/>
              </a:rPr>
              <a:t>атқарушылық</a:t>
            </a:r>
            <a:r>
              <a:rPr lang="ru-RU" sz="3600" b="1" dirty="0">
                <a:solidFill>
                  <a:srgbClr val="0070C0"/>
                </a:solidFill>
                <a:latin typeface="Times New Roman" panose="02020603050405020304" pitchFamily="18" charset="0"/>
                <a:cs typeface="Times New Roman" panose="02020603050405020304" pitchFamily="18" charset="0"/>
              </a:rPr>
              <a:t> </a:t>
            </a:r>
            <a:r>
              <a:rPr lang="ru-RU" sz="3600" b="1" dirty="0" err="1">
                <a:solidFill>
                  <a:srgbClr val="0070C0"/>
                </a:solidFill>
                <a:latin typeface="Times New Roman" panose="02020603050405020304" pitchFamily="18" charset="0"/>
                <a:cs typeface="Times New Roman" panose="02020603050405020304" pitchFamily="18" charset="0"/>
              </a:rPr>
              <a:t>жазбаға</a:t>
            </a:r>
            <a:r>
              <a:rPr lang="ru-RU" sz="3600" b="1" dirty="0">
                <a:solidFill>
                  <a:srgbClr val="0070C0"/>
                </a:solidFill>
                <a:latin typeface="Times New Roman" panose="02020603050405020304" pitchFamily="18" charset="0"/>
                <a:cs typeface="Times New Roman" panose="02020603050405020304" pitchFamily="18" charset="0"/>
              </a:rPr>
              <a:t> </a:t>
            </a:r>
            <a:r>
              <a:rPr lang="ru-RU" sz="3600" b="1" dirty="0" err="1">
                <a:solidFill>
                  <a:srgbClr val="0070C0"/>
                </a:solidFill>
                <a:latin typeface="Times New Roman" panose="02020603050405020304" pitchFamily="18" charset="0"/>
                <a:cs typeface="Times New Roman" panose="02020603050405020304" pitchFamily="18" charset="0"/>
              </a:rPr>
              <a:t>қарсылық</a:t>
            </a:r>
            <a:r>
              <a:rPr lang="ru-RU" sz="3600" b="1" dirty="0">
                <a:solidFill>
                  <a:srgbClr val="0070C0"/>
                </a:solidFill>
                <a:latin typeface="Times New Roman" panose="02020603050405020304" pitchFamily="18" charset="0"/>
                <a:cs typeface="Times New Roman" panose="02020603050405020304" pitchFamily="18" charset="0"/>
              </a:rPr>
              <a:t> </a:t>
            </a:r>
            <a:r>
              <a:rPr lang="ru-RU" sz="3600" b="1" dirty="0" err="1">
                <a:solidFill>
                  <a:srgbClr val="0070C0"/>
                </a:solidFill>
                <a:latin typeface="Times New Roman" panose="02020603050405020304" pitchFamily="18" charset="0"/>
                <a:cs typeface="Times New Roman" panose="02020603050405020304" pitchFamily="18" charset="0"/>
              </a:rPr>
              <a:t>білдіру</a:t>
            </a:r>
            <a:r>
              <a:rPr lang="ru-RU" sz="3600" b="1" dirty="0">
                <a:solidFill>
                  <a:srgbClr val="0070C0"/>
                </a:solidFill>
                <a:latin typeface="Times New Roman" panose="02020603050405020304" pitchFamily="18" charset="0"/>
                <a:cs typeface="Times New Roman" panose="02020603050405020304" pitchFamily="18" charset="0"/>
              </a:rPr>
              <a:t> </a:t>
            </a:r>
            <a:r>
              <a:rPr lang="ru-RU" sz="3600" b="1" dirty="0" err="1">
                <a:solidFill>
                  <a:srgbClr val="0070C0"/>
                </a:solidFill>
                <a:latin typeface="Times New Roman" panose="02020603050405020304" pitchFamily="18" charset="0"/>
                <a:cs typeface="Times New Roman" panose="02020603050405020304" pitchFamily="18" charset="0"/>
              </a:rPr>
              <a:t>тәртібі</a:t>
            </a:r>
            <a:r>
              <a:rPr lang="ru-RU" sz="3600" b="1" dirty="0">
                <a:solidFill>
                  <a:srgbClr val="0070C0"/>
                </a:solidFill>
                <a:latin typeface="Times New Roman" panose="02020603050405020304" pitchFamily="18" charset="0"/>
                <a:cs typeface="Times New Roman" panose="02020603050405020304" pitchFamily="18" charset="0"/>
              </a:rPr>
              <a:t> мен </a:t>
            </a:r>
            <a:r>
              <a:rPr lang="ru-RU" sz="3600" b="1" dirty="0" err="1">
                <a:solidFill>
                  <a:srgbClr val="0070C0"/>
                </a:solidFill>
                <a:latin typeface="Times New Roman" panose="02020603050405020304" pitchFamily="18" charset="0"/>
                <a:cs typeface="Times New Roman" panose="02020603050405020304" pitchFamily="18" charset="0"/>
              </a:rPr>
              <a:t>мерзімдері</a:t>
            </a:r>
            <a:endParaRPr lang="ru-RU" sz="3600" dirty="0">
              <a:solidFill>
                <a:srgbClr val="0070C0"/>
              </a:solidFill>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653143" y="1140031"/>
            <a:ext cx="11271765" cy="5565569"/>
          </a:xfrm>
        </p:spPr>
        <p:txBody>
          <a:bodyPr>
            <a:normAutofit fontScale="32500" lnSpcReduction="20000"/>
          </a:bodyPr>
          <a:lstStyle/>
          <a:p>
            <a:pPr algn="just"/>
            <a:r>
              <a:rPr lang="ru-RU" sz="8800" b="1" dirty="0" err="1">
                <a:solidFill>
                  <a:schemeClr val="tx1">
                    <a:lumMod val="95000"/>
                    <a:lumOff val="5000"/>
                  </a:schemeClr>
                </a:solidFill>
                <a:latin typeface="Times New Roman" panose="02020603050405020304" pitchFamily="18" charset="0"/>
                <a:cs typeface="Times New Roman" panose="02020603050405020304" pitchFamily="18" charset="0"/>
              </a:rPr>
              <a:t>Біз</a:t>
            </a:r>
            <a:r>
              <a:rPr lang="ru-RU" sz="8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8800" b="1" dirty="0" err="1">
                <a:solidFill>
                  <a:schemeClr val="tx1">
                    <a:lumMod val="95000"/>
                    <a:lumOff val="5000"/>
                  </a:schemeClr>
                </a:solidFill>
                <a:latin typeface="Times New Roman" panose="02020603050405020304" pitchFamily="18" charset="0"/>
                <a:cs typeface="Times New Roman" panose="02020603050405020304" pitchFamily="18" charset="0"/>
              </a:rPr>
              <a:t>пошта</a:t>
            </a:r>
            <a:r>
              <a:rPr lang="ru-RU" sz="8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8800" b="1" dirty="0" err="1">
                <a:solidFill>
                  <a:schemeClr val="tx1">
                    <a:lumMod val="95000"/>
                    <a:lumOff val="5000"/>
                  </a:schemeClr>
                </a:solidFill>
                <a:latin typeface="Times New Roman" panose="02020603050405020304" pitchFamily="18" charset="0"/>
                <a:cs typeface="Times New Roman" panose="02020603050405020304" pitchFamily="18" charset="0"/>
              </a:rPr>
              <a:t>хабарламасына</a:t>
            </a:r>
            <a:r>
              <a:rPr lang="ru-RU" sz="8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8800" b="1" dirty="0" err="1">
                <a:solidFill>
                  <a:schemeClr val="tx1">
                    <a:lumMod val="95000"/>
                    <a:lumOff val="5000"/>
                  </a:schemeClr>
                </a:solidFill>
                <a:latin typeface="Times New Roman" panose="02020603050405020304" pitchFamily="18" charset="0"/>
                <a:cs typeface="Times New Roman" panose="02020603050405020304" pitchFamily="18" charset="0"/>
              </a:rPr>
              <a:t>немесе</a:t>
            </a:r>
            <a:r>
              <a:rPr lang="ru-RU" sz="8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8800" b="1" dirty="0" err="1">
                <a:solidFill>
                  <a:schemeClr val="tx1">
                    <a:lumMod val="95000"/>
                    <a:lumOff val="5000"/>
                  </a:schemeClr>
                </a:solidFill>
                <a:latin typeface="Times New Roman" panose="02020603050405020304" pitchFamily="18" charset="0"/>
                <a:cs typeface="Times New Roman" panose="02020603050405020304" pitchFamily="18" charset="0"/>
              </a:rPr>
              <a:t>басқа</a:t>
            </a:r>
            <a:r>
              <a:rPr lang="ru-RU" sz="8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8800" b="1" dirty="0" err="1">
                <a:solidFill>
                  <a:schemeClr val="tx1">
                    <a:lumMod val="95000"/>
                    <a:lumOff val="5000"/>
                  </a:schemeClr>
                </a:solidFill>
                <a:latin typeface="Times New Roman" panose="02020603050405020304" pitchFamily="18" charset="0"/>
                <a:cs typeface="Times New Roman" panose="02020603050405020304" pitchFamily="18" charset="0"/>
              </a:rPr>
              <a:t>байланыс</a:t>
            </a:r>
            <a:r>
              <a:rPr lang="ru-RU" sz="8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8800" b="1" dirty="0" err="1">
                <a:solidFill>
                  <a:schemeClr val="tx1">
                    <a:lumMod val="95000"/>
                    <a:lumOff val="5000"/>
                  </a:schemeClr>
                </a:solidFill>
                <a:latin typeface="Times New Roman" panose="02020603050405020304" pitchFamily="18" charset="0"/>
                <a:cs typeface="Times New Roman" panose="02020603050405020304" pitchFamily="18" charset="0"/>
              </a:rPr>
              <a:t>құралдарын</a:t>
            </a:r>
            <a:r>
              <a:rPr lang="ru-RU" sz="8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8800" b="1" dirty="0" err="1">
                <a:solidFill>
                  <a:schemeClr val="tx1">
                    <a:lumMod val="95000"/>
                    <a:lumOff val="5000"/>
                  </a:schemeClr>
                </a:solidFill>
                <a:latin typeface="Times New Roman" panose="02020603050405020304" pitchFamily="18" charset="0"/>
                <a:cs typeface="Times New Roman" panose="02020603050405020304" pitchFamily="18" charset="0"/>
              </a:rPr>
              <a:t>пайдалану</a:t>
            </a:r>
            <a:r>
              <a:rPr lang="ru-RU" sz="8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8800" b="1" dirty="0" err="1">
                <a:solidFill>
                  <a:schemeClr val="tx1">
                    <a:lumMod val="95000"/>
                    <a:lumOff val="5000"/>
                  </a:schemeClr>
                </a:solidFill>
                <a:latin typeface="Times New Roman" panose="02020603050405020304" pitchFamily="18" charset="0"/>
                <a:cs typeface="Times New Roman" panose="02020603050405020304" pitchFamily="18" charset="0"/>
              </a:rPr>
              <a:t>кезінде</a:t>
            </a:r>
            <a:r>
              <a:rPr lang="ru-RU" sz="8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8800" b="1" dirty="0" err="1">
                <a:solidFill>
                  <a:schemeClr val="tx1">
                    <a:lumMod val="95000"/>
                    <a:lumOff val="5000"/>
                  </a:schemeClr>
                </a:solidFill>
                <a:latin typeface="Times New Roman" panose="02020603050405020304" pitchFamily="18" charset="0"/>
                <a:cs typeface="Times New Roman" panose="02020603050405020304" pitchFamily="18" charset="0"/>
              </a:rPr>
              <a:t>жеткізуді</a:t>
            </a:r>
            <a:r>
              <a:rPr lang="ru-RU" sz="8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8800" b="1" dirty="0" err="1">
                <a:solidFill>
                  <a:schemeClr val="tx1">
                    <a:lumMod val="95000"/>
                    <a:lumOff val="5000"/>
                  </a:schemeClr>
                </a:solidFill>
                <a:latin typeface="Times New Roman" panose="02020603050405020304" pitchFamily="18" charset="0"/>
                <a:cs typeface="Times New Roman" panose="02020603050405020304" pitchFamily="18" charset="0"/>
              </a:rPr>
              <a:t>тіркеуге</a:t>
            </a:r>
            <a:r>
              <a:rPr lang="ru-RU" sz="8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8800" b="1" dirty="0" err="1">
                <a:solidFill>
                  <a:schemeClr val="tx1">
                    <a:lumMod val="95000"/>
                    <a:lumOff val="5000"/>
                  </a:schemeClr>
                </a:solidFill>
                <a:latin typeface="Times New Roman" panose="02020603050405020304" pitchFamily="18" charset="0"/>
                <a:cs typeface="Times New Roman" panose="02020603050405020304" pitchFamily="18" charset="0"/>
              </a:rPr>
              <a:t>сәйкес</a:t>
            </a:r>
            <a:r>
              <a:rPr lang="ru-RU" sz="8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8800" b="1" dirty="0" err="1">
                <a:solidFill>
                  <a:schemeClr val="tx1">
                    <a:lumMod val="95000"/>
                    <a:lumOff val="5000"/>
                  </a:schemeClr>
                </a:solidFill>
                <a:latin typeface="Times New Roman" panose="02020603050405020304" pitchFamily="18" charset="0"/>
                <a:cs typeface="Times New Roman" panose="02020603050405020304" pitchFamily="18" charset="0"/>
              </a:rPr>
              <a:t>борышкерге</a:t>
            </a:r>
            <a:r>
              <a:rPr lang="ru-RU" sz="8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8800" b="1" dirty="0" err="1">
                <a:solidFill>
                  <a:schemeClr val="tx1">
                    <a:lumMod val="95000"/>
                    <a:lumOff val="5000"/>
                  </a:schemeClr>
                </a:solidFill>
                <a:latin typeface="Times New Roman" panose="02020603050405020304" pitchFamily="18" charset="0"/>
                <a:cs typeface="Times New Roman" panose="02020603050405020304" pitchFamily="18" charset="0"/>
              </a:rPr>
              <a:t>атқарушылық</a:t>
            </a:r>
            <a:r>
              <a:rPr lang="ru-RU" sz="8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8800" b="1" dirty="0" err="1">
                <a:solidFill>
                  <a:schemeClr val="tx1">
                    <a:lumMod val="95000"/>
                    <a:lumOff val="5000"/>
                  </a:schemeClr>
                </a:solidFill>
                <a:latin typeface="Times New Roman" panose="02020603050405020304" pitchFamily="18" charset="0"/>
                <a:cs typeface="Times New Roman" panose="02020603050405020304" pitchFamily="18" charset="0"/>
              </a:rPr>
              <a:t>жазбаның</a:t>
            </a:r>
            <a:r>
              <a:rPr lang="ru-RU" sz="8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8800" b="1" dirty="0" err="1">
                <a:solidFill>
                  <a:schemeClr val="tx1">
                    <a:lumMod val="95000"/>
                    <a:lumOff val="5000"/>
                  </a:schemeClr>
                </a:solidFill>
                <a:latin typeface="Times New Roman" panose="02020603050405020304" pitchFamily="18" charset="0"/>
                <a:cs typeface="Times New Roman" panose="02020603050405020304" pitchFamily="18" charset="0"/>
              </a:rPr>
              <a:t>көшірмесі</a:t>
            </a:r>
            <a:r>
              <a:rPr lang="ru-RU" sz="8800" b="1" dirty="0">
                <a:solidFill>
                  <a:schemeClr val="tx1">
                    <a:lumMod val="95000"/>
                    <a:lumOff val="5000"/>
                  </a:schemeClr>
                </a:solidFill>
                <a:latin typeface="Times New Roman" panose="02020603050405020304" pitchFamily="18" charset="0"/>
                <a:cs typeface="Times New Roman" panose="02020603050405020304" pitchFamily="18" charset="0"/>
              </a:rPr>
              <a:t> бар </a:t>
            </a:r>
            <a:r>
              <a:rPr lang="ru-RU" sz="8800" b="1" dirty="0" err="1">
                <a:solidFill>
                  <a:srgbClr val="FF0000"/>
                </a:solidFill>
                <a:latin typeface="Times New Roman" panose="02020603050405020304" pitchFamily="18" charset="0"/>
                <a:cs typeface="Times New Roman" panose="02020603050405020304" pitchFamily="18" charset="0"/>
              </a:rPr>
              <a:t>ілеспе</a:t>
            </a:r>
            <a:r>
              <a:rPr lang="ru-RU" sz="8800" b="1" dirty="0">
                <a:solidFill>
                  <a:srgbClr val="FF0000"/>
                </a:solidFill>
                <a:latin typeface="Times New Roman" panose="02020603050405020304" pitchFamily="18" charset="0"/>
                <a:cs typeface="Times New Roman" panose="02020603050405020304" pitchFamily="18" charset="0"/>
              </a:rPr>
              <a:t> хат </a:t>
            </a:r>
            <a:r>
              <a:rPr lang="ru-RU" sz="8800" b="1" dirty="0" err="1">
                <a:solidFill>
                  <a:srgbClr val="FF0000"/>
                </a:solidFill>
                <a:latin typeface="Times New Roman" panose="02020603050405020304" pitchFamily="18" charset="0"/>
                <a:cs typeface="Times New Roman" panose="02020603050405020304" pitchFamily="18" charset="0"/>
              </a:rPr>
              <a:t>жеткізілген</a:t>
            </a:r>
            <a:r>
              <a:rPr lang="ru-RU" sz="8800" b="1" dirty="0">
                <a:solidFill>
                  <a:srgbClr val="FF0000"/>
                </a:solidFill>
                <a:latin typeface="Times New Roman" panose="02020603050405020304" pitchFamily="18" charset="0"/>
                <a:cs typeface="Times New Roman" panose="02020603050405020304" pitchFamily="18" charset="0"/>
              </a:rPr>
              <a:t> </a:t>
            </a:r>
            <a:r>
              <a:rPr lang="ru-RU" sz="8800" b="1" dirty="0" err="1">
                <a:solidFill>
                  <a:srgbClr val="FF0000"/>
                </a:solidFill>
                <a:latin typeface="Times New Roman" panose="02020603050405020304" pitchFamily="18" charset="0"/>
                <a:cs typeface="Times New Roman" panose="02020603050405020304" pitchFamily="18" charset="0"/>
              </a:rPr>
              <a:t>сәттен</a:t>
            </a:r>
            <a:r>
              <a:rPr lang="ru-RU" sz="8800" b="1" dirty="0">
                <a:solidFill>
                  <a:srgbClr val="FF0000"/>
                </a:solidFill>
                <a:latin typeface="Times New Roman" panose="02020603050405020304" pitchFamily="18" charset="0"/>
                <a:cs typeface="Times New Roman" panose="02020603050405020304" pitchFamily="18" charset="0"/>
              </a:rPr>
              <a:t> </a:t>
            </a:r>
            <a:r>
              <a:rPr lang="ru-RU" sz="8800" b="1" dirty="0" err="1">
                <a:solidFill>
                  <a:srgbClr val="FF0000"/>
                </a:solidFill>
                <a:latin typeface="Times New Roman" panose="02020603050405020304" pitchFamily="18" charset="0"/>
                <a:cs typeface="Times New Roman" panose="02020603050405020304" pitchFamily="18" charset="0"/>
              </a:rPr>
              <a:t>бастап</a:t>
            </a:r>
            <a:r>
              <a:rPr lang="ru-RU" sz="8800" b="1" dirty="0">
                <a:solidFill>
                  <a:srgbClr val="FF0000"/>
                </a:solidFill>
                <a:latin typeface="Times New Roman" panose="02020603050405020304" pitchFamily="18" charset="0"/>
                <a:cs typeface="Times New Roman" panose="02020603050405020304" pitchFamily="18" charset="0"/>
              </a:rPr>
              <a:t> 10 </a:t>
            </a:r>
            <a:r>
              <a:rPr lang="ru-RU" sz="8800" b="1" dirty="0" err="1">
                <a:solidFill>
                  <a:srgbClr val="FF0000"/>
                </a:solidFill>
                <a:latin typeface="Times New Roman" panose="02020603050405020304" pitchFamily="18" charset="0"/>
                <a:cs typeface="Times New Roman" panose="02020603050405020304" pitchFamily="18" charset="0"/>
              </a:rPr>
              <a:t>жұмыс</a:t>
            </a:r>
            <a:r>
              <a:rPr lang="ru-RU" sz="8800" b="1" dirty="0">
                <a:solidFill>
                  <a:srgbClr val="FF0000"/>
                </a:solidFill>
                <a:latin typeface="Times New Roman" panose="02020603050405020304" pitchFamily="18" charset="0"/>
                <a:cs typeface="Times New Roman" panose="02020603050405020304" pitchFamily="18" charset="0"/>
              </a:rPr>
              <a:t> </a:t>
            </a:r>
            <a:r>
              <a:rPr lang="ru-RU" sz="8800" b="1" dirty="0" err="1">
                <a:solidFill>
                  <a:srgbClr val="FF0000"/>
                </a:solidFill>
                <a:latin typeface="Times New Roman" panose="02020603050405020304" pitchFamily="18" charset="0"/>
                <a:cs typeface="Times New Roman" panose="02020603050405020304" pitchFamily="18" charset="0"/>
              </a:rPr>
              <a:t>күнін</a:t>
            </a:r>
            <a:r>
              <a:rPr lang="ru-RU" sz="8800" b="1" dirty="0">
                <a:solidFill>
                  <a:srgbClr val="FF0000"/>
                </a:solidFill>
                <a:latin typeface="Times New Roman" panose="02020603050405020304" pitchFamily="18" charset="0"/>
                <a:cs typeface="Times New Roman" panose="02020603050405020304" pitchFamily="18" charset="0"/>
              </a:rPr>
              <a:t> </a:t>
            </a:r>
            <a:r>
              <a:rPr lang="ru-RU" sz="8800" b="1" dirty="0" err="1">
                <a:solidFill>
                  <a:srgbClr val="FF0000"/>
                </a:solidFill>
                <a:latin typeface="Times New Roman" panose="02020603050405020304" pitchFamily="18" charset="0"/>
                <a:cs typeface="Times New Roman" panose="02020603050405020304" pitchFamily="18" charset="0"/>
              </a:rPr>
              <a:t>күтеміз</a:t>
            </a:r>
            <a:r>
              <a:rPr lang="ru-RU" sz="8800" b="1" dirty="0" smtClean="0">
                <a:solidFill>
                  <a:srgbClr val="FF0000"/>
                </a:solidFill>
                <a:latin typeface="Times New Roman" panose="02020603050405020304" pitchFamily="18" charset="0"/>
                <a:cs typeface="Times New Roman" panose="02020603050405020304" pitchFamily="18" charset="0"/>
              </a:rPr>
              <a:t>.</a:t>
            </a:r>
          </a:p>
          <a:p>
            <a:pPr algn="just"/>
            <a:endParaRPr lang="ru-RU" sz="8800" b="1" dirty="0">
              <a:solidFill>
                <a:srgbClr val="FF0000"/>
              </a:solidFill>
              <a:latin typeface="Times New Roman" panose="02020603050405020304" pitchFamily="18" charset="0"/>
              <a:cs typeface="Times New Roman" panose="02020603050405020304" pitchFamily="18" charset="0"/>
            </a:endParaRPr>
          </a:p>
          <a:p>
            <a:pPr algn="just"/>
            <a:r>
              <a:rPr lang="ru-RU" sz="8800" b="1" dirty="0" err="1" smtClean="0">
                <a:solidFill>
                  <a:schemeClr val="tx1">
                    <a:lumMod val="95000"/>
                    <a:lumOff val="5000"/>
                  </a:schemeClr>
                </a:solidFill>
                <a:latin typeface="Times New Roman" panose="02020603050405020304" pitchFamily="18" charset="0"/>
                <a:cs typeface="Times New Roman" panose="02020603050405020304" pitchFamily="18" charset="0"/>
              </a:rPr>
              <a:t>Егер</a:t>
            </a:r>
            <a:r>
              <a:rPr lang="ru-RU" sz="8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ru-RU" sz="8800" b="1" dirty="0" err="1">
                <a:solidFill>
                  <a:schemeClr val="tx1">
                    <a:lumMod val="95000"/>
                    <a:lumOff val="5000"/>
                  </a:schemeClr>
                </a:solidFill>
                <a:latin typeface="Times New Roman" panose="02020603050405020304" pitchFamily="18" charset="0"/>
                <a:cs typeface="Times New Roman" panose="02020603050405020304" pitchFamily="18" charset="0"/>
              </a:rPr>
              <a:t>борышкер</a:t>
            </a:r>
            <a:r>
              <a:rPr lang="ru-RU" sz="8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8800" b="1" dirty="0" err="1">
                <a:solidFill>
                  <a:schemeClr val="tx1">
                    <a:lumMod val="95000"/>
                    <a:lumOff val="5000"/>
                  </a:schemeClr>
                </a:solidFill>
                <a:latin typeface="Times New Roman" panose="02020603050405020304" pitchFamily="18" charset="0"/>
                <a:cs typeface="Times New Roman" panose="02020603050405020304" pitchFamily="18" charset="0"/>
              </a:rPr>
              <a:t>тарапынан</a:t>
            </a:r>
            <a:r>
              <a:rPr lang="ru-RU" sz="8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8800" b="1" dirty="0" err="1">
                <a:solidFill>
                  <a:schemeClr val="tx1">
                    <a:lumMod val="95000"/>
                    <a:lumOff val="5000"/>
                  </a:schemeClr>
                </a:solidFill>
                <a:latin typeface="Times New Roman" panose="02020603050405020304" pitchFamily="18" charset="0"/>
                <a:cs typeface="Times New Roman" panose="02020603050405020304" pitchFamily="18" charset="0"/>
              </a:rPr>
              <a:t>қойылған</a:t>
            </a:r>
            <a:r>
              <a:rPr lang="ru-RU" sz="8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8800" b="1" dirty="0" err="1">
                <a:solidFill>
                  <a:schemeClr val="tx1">
                    <a:lumMod val="95000"/>
                    <a:lumOff val="5000"/>
                  </a:schemeClr>
                </a:solidFill>
                <a:latin typeface="Times New Roman" panose="02020603050405020304" pitchFamily="18" charset="0"/>
                <a:cs typeface="Times New Roman" panose="02020603050405020304" pitchFamily="18" charset="0"/>
              </a:rPr>
              <a:t>талаптарға</a:t>
            </a:r>
            <a:r>
              <a:rPr lang="ru-RU" sz="8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8800" b="1" dirty="0" err="1">
                <a:solidFill>
                  <a:schemeClr val="tx1">
                    <a:lumMod val="95000"/>
                    <a:lumOff val="5000"/>
                  </a:schemeClr>
                </a:solidFill>
                <a:latin typeface="Times New Roman" panose="02020603050405020304" pitchFamily="18" charset="0"/>
                <a:cs typeface="Times New Roman" panose="02020603050405020304" pitchFamily="18" charset="0"/>
              </a:rPr>
              <a:t>жазбаша</a:t>
            </a:r>
            <a:r>
              <a:rPr lang="ru-RU" sz="8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8800" b="1" dirty="0" err="1">
                <a:solidFill>
                  <a:schemeClr val="tx1">
                    <a:lumMod val="95000"/>
                    <a:lumOff val="5000"/>
                  </a:schemeClr>
                </a:solidFill>
                <a:latin typeface="Times New Roman" panose="02020603050405020304" pitchFamily="18" charset="0"/>
                <a:cs typeface="Times New Roman" panose="02020603050405020304" pitchFamily="18" charset="0"/>
              </a:rPr>
              <a:t>қарсылықтар</a:t>
            </a:r>
            <a:r>
              <a:rPr lang="ru-RU" sz="8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8800" b="1" dirty="0" err="1">
                <a:solidFill>
                  <a:schemeClr val="tx1">
                    <a:lumMod val="95000"/>
                    <a:lumOff val="5000"/>
                  </a:schemeClr>
                </a:solidFill>
                <a:latin typeface="Times New Roman" panose="02020603050405020304" pitchFamily="18" charset="0"/>
                <a:cs typeface="Times New Roman" panose="02020603050405020304" pitchFamily="18" charset="0"/>
              </a:rPr>
              <a:t>көрсетілген</a:t>
            </a:r>
            <a:r>
              <a:rPr lang="ru-RU" sz="8800" b="1" dirty="0">
                <a:solidFill>
                  <a:schemeClr val="tx1">
                    <a:lumMod val="95000"/>
                    <a:lumOff val="5000"/>
                  </a:schemeClr>
                </a:solidFill>
                <a:latin typeface="Times New Roman" panose="02020603050405020304" pitchFamily="18" charset="0"/>
                <a:cs typeface="Times New Roman" panose="02020603050405020304" pitchFamily="18" charset="0"/>
              </a:rPr>
              <a:t> 10 </a:t>
            </a:r>
            <a:r>
              <a:rPr lang="ru-RU" sz="8800" b="1" dirty="0" err="1">
                <a:solidFill>
                  <a:schemeClr val="tx1">
                    <a:lumMod val="95000"/>
                    <a:lumOff val="5000"/>
                  </a:schemeClr>
                </a:solidFill>
                <a:latin typeface="Times New Roman" panose="02020603050405020304" pitchFamily="18" charset="0"/>
                <a:cs typeface="Times New Roman" panose="02020603050405020304" pitchFamily="18" charset="0"/>
              </a:rPr>
              <a:t>жұмыс</a:t>
            </a:r>
            <a:r>
              <a:rPr lang="ru-RU" sz="8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8800" b="1" dirty="0" err="1">
                <a:solidFill>
                  <a:schemeClr val="tx1">
                    <a:lumMod val="95000"/>
                    <a:lumOff val="5000"/>
                  </a:schemeClr>
                </a:solidFill>
                <a:latin typeface="Times New Roman" panose="02020603050405020304" pitchFamily="18" charset="0"/>
                <a:cs typeface="Times New Roman" panose="02020603050405020304" pitchFamily="18" charset="0"/>
              </a:rPr>
              <a:t>күні</a:t>
            </a:r>
            <a:r>
              <a:rPr lang="ru-RU" sz="8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8800" b="1" dirty="0" err="1">
                <a:solidFill>
                  <a:schemeClr val="tx1">
                    <a:lumMod val="95000"/>
                    <a:lumOff val="5000"/>
                  </a:schemeClr>
                </a:solidFill>
                <a:latin typeface="Times New Roman" panose="02020603050405020304" pitchFamily="18" charset="0"/>
                <a:cs typeface="Times New Roman" panose="02020603050405020304" pitchFamily="18" charset="0"/>
              </a:rPr>
              <a:t>ішінде</a:t>
            </a:r>
            <a:r>
              <a:rPr lang="ru-RU" sz="8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8800" b="1" dirty="0" err="1">
                <a:solidFill>
                  <a:schemeClr val="tx1">
                    <a:lumMod val="95000"/>
                    <a:lumOff val="5000"/>
                  </a:schemeClr>
                </a:solidFill>
                <a:latin typeface="Times New Roman" panose="02020603050405020304" pitchFamily="18" charset="0"/>
                <a:cs typeface="Times New Roman" panose="02020603050405020304" pitchFamily="18" charset="0"/>
              </a:rPr>
              <a:t>келіп</a:t>
            </a:r>
            <a:r>
              <a:rPr lang="ru-RU" sz="8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8800" b="1" dirty="0" err="1">
                <a:solidFill>
                  <a:schemeClr val="tx1">
                    <a:lumMod val="95000"/>
                    <a:lumOff val="5000"/>
                  </a:schemeClr>
                </a:solidFill>
                <a:latin typeface="Times New Roman" panose="02020603050405020304" pitchFamily="18" charset="0"/>
                <a:cs typeface="Times New Roman" panose="02020603050405020304" pitchFamily="18" charset="0"/>
              </a:rPr>
              <a:t>түспесе</a:t>
            </a:r>
            <a:r>
              <a:rPr lang="ru-RU" sz="8800" b="1" dirty="0">
                <a:solidFill>
                  <a:schemeClr val="tx1">
                    <a:lumMod val="95000"/>
                    <a:lumOff val="5000"/>
                  </a:schemeClr>
                </a:solidFill>
                <a:latin typeface="Times New Roman" panose="02020603050405020304" pitchFamily="18" charset="0"/>
                <a:cs typeface="Times New Roman" panose="02020603050405020304" pitchFamily="18" charset="0"/>
              </a:rPr>
              <a:t>, БНАЖ </a:t>
            </a:r>
            <a:r>
              <a:rPr lang="ru-RU" sz="8800" b="1" dirty="0" err="1">
                <a:solidFill>
                  <a:schemeClr val="tx1">
                    <a:lumMod val="95000"/>
                    <a:lumOff val="5000"/>
                  </a:schemeClr>
                </a:solidFill>
                <a:latin typeface="Times New Roman" panose="02020603050405020304" pitchFamily="18" charset="0"/>
                <a:cs typeface="Times New Roman" panose="02020603050405020304" pitchFamily="18" charset="0"/>
              </a:rPr>
              <a:t>арқылы</a:t>
            </a:r>
            <a:r>
              <a:rPr lang="ru-RU" sz="8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8800" b="1" dirty="0" smtClean="0">
                <a:solidFill>
                  <a:schemeClr val="tx1">
                    <a:lumMod val="95000"/>
                    <a:lumOff val="5000"/>
                  </a:schemeClr>
                </a:solidFill>
                <a:latin typeface="Times New Roman" panose="02020603050405020304" pitchFamily="18" charset="0"/>
                <a:cs typeface="Times New Roman" panose="02020603050405020304" pitchFamily="18" charset="0"/>
              </a:rPr>
              <a:t>АЖ </a:t>
            </a:r>
            <a:r>
              <a:rPr lang="ru-RU" sz="8800" b="1" dirty="0" err="1">
                <a:solidFill>
                  <a:schemeClr val="tx1">
                    <a:lumMod val="95000"/>
                    <a:lumOff val="5000"/>
                  </a:schemeClr>
                </a:solidFill>
                <a:latin typeface="Times New Roman" panose="02020603050405020304" pitchFamily="18" charset="0"/>
                <a:cs typeface="Times New Roman" panose="02020603050405020304" pitchFamily="18" charset="0"/>
              </a:rPr>
              <a:t>жасау</a:t>
            </a:r>
            <a:r>
              <a:rPr lang="ru-RU" sz="8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8800" b="1" dirty="0" err="1">
                <a:solidFill>
                  <a:schemeClr val="tx1">
                    <a:lumMod val="95000"/>
                    <a:lumOff val="5000"/>
                  </a:schemeClr>
                </a:solidFill>
                <a:latin typeface="Times New Roman" panose="02020603050405020304" pitchFamily="18" charset="0"/>
                <a:cs typeface="Times New Roman" panose="02020603050405020304" pitchFamily="18" charset="0"/>
              </a:rPr>
              <a:t>модулі</a:t>
            </a:r>
            <a:r>
              <a:rPr lang="ru-RU" sz="8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8800" b="1" dirty="0" err="1">
                <a:solidFill>
                  <a:schemeClr val="tx1">
                    <a:lumMod val="95000"/>
                    <a:lumOff val="5000"/>
                  </a:schemeClr>
                </a:solidFill>
                <a:latin typeface="Times New Roman" panose="02020603050405020304" pitchFamily="18" charset="0"/>
                <a:cs typeface="Times New Roman" panose="02020603050405020304" pitchFamily="18" charset="0"/>
              </a:rPr>
              <a:t>арқылы</a:t>
            </a:r>
            <a:r>
              <a:rPr lang="ru-RU" sz="8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8800" b="1" dirty="0" err="1">
                <a:solidFill>
                  <a:schemeClr val="tx1">
                    <a:lumMod val="95000"/>
                    <a:lumOff val="5000"/>
                  </a:schemeClr>
                </a:solidFill>
                <a:latin typeface="Times New Roman" panose="02020603050405020304" pitchFamily="18" charset="0"/>
                <a:cs typeface="Times New Roman" panose="02020603050405020304" pitchFamily="18" charset="0"/>
              </a:rPr>
              <a:t>атқарушылық</a:t>
            </a:r>
            <a:r>
              <a:rPr lang="ru-RU" sz="8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8800" b="1" dirty="0" err="1">
                <a:solidFill>
                  <a:schemeClr val="tx1">
                    <a:lumMod val="95000"/>
                    <a:lumOff val="5000"/>
                  </a:schemeClr>
                </a:solidFill>
                <a:latin typeface="Times New Roman" panose="02020603050405020304" pitchFamily="18" charset="0"/>
                <a:cs typeface="Times New Roman" panose="02020603050405020304" pitchFamily="18" charset="0"/>
              </a:rPr>
              <a:t>жазбаны</a:t>
            </a:r>
            <a:r>
              <a:rPr lang="ru-RU" sz="8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8800" b="1" dirty="0" err="1">
                <a:solidFill>
                  <a:schemeClr val="tx1">
                    <a:lumMod val="95000"/>
                    <a:lumOff val="5000"/>
                  </a:schemeClr>
                </a:solidFill>
                <a:latin typeface="Times New Roman" panose="02020603050405020304" pitchFamily="18" charset="0"/>
                <a:cs typeface="Times New Roman" panose="02020603050405020304" pitchFamily="18" charset="0"/>
              </a:rPr>
              <a:t>жеке</a:t>
            </a:r>
            <a:r>
              <a:rPr lang="ru-RU" sz="8800" b="1" dirty="0">
                <a:solidFill>
                  <a:schemeClr val="tx1">
                    <a:lumMod val="95000"/>
                    <a:lumOff val="5000"/>
                  </a:schemeClr>
                </a:solidFill>
                <a:latin typeface="Times New Roman" panose="02020603050405020304" pitchFamily="18" charset="0"/>
                <a:cs typeface="Times New Roman" panose="02020603050405020304" pitchFamily="18" charset="0"/>
              </a:rPr>
              <a:t> сот </a:t>
            </a:r>
            <a:r>
              <a:rPr lang="ru-RU" sz="8800" b="1" dirty="0" err="1">
                <a:solidFill>
                  <a:schemeClr val="tx1">
                    <a:lumMod val="95000"/>
                    <a:lumOff val="5000"/>
                  </a:schemeClr>
                </a:solidFill>
                <a:latin typeface="Times New Roman" panose="02020603050405020304" pitchFamily="18" charset="0"/>
                <a:cs typeface="Times New Roman" panose="02020603050405020304" pitchFamily="18" charset="0"/>
              </a:rPr>
              <a:t>орындаушысына</a:t>
            </a:r>
            <a:r>
              <a:rPr lang="ru-RU" sz="8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8800" b="1" dirty="0" err="1">
                <a:solidFill>
                  <a:schemeClr val="tx1">
                    <a:lumMod val="95000"/>
                    <a:lumOff val="5000"/>
                  </a:schemeClr>
                </a:solidFill>
                <a:latin typeface="Times New Roman" panose="02020603050405020304" pitchFamily="18" charset="0"/>
                <a:cs typeface="Times New Roman" panose="02020603050405020304" pitchFamily="18" charset="0"/>
              </a:rPr>
              <a:t>жібереміз</a:t>
            </a:r>
            <a:r>
              <a:rPr lang="ru-RU" sz="8800" b="1" dirty="0" smtClean="0">
                <a:solidFill>
                  <a:schemeClr val="tx1">
                    <a:lumMod val="95000"/>
                    <a:lumOff val="5000"/>
                  </a:schemeClr>
                </a:solidFill>
                <a:latin typeface="Times New Roman" panose="02020603050405020304" pitchFamily="18" charset="0"/>
                <a:cs typeface="Times New Roman" panose="02020603050405020304" pitchFamily="18" charset="0"/>
              </a:rPr>
              <a:t>.</a:t>
            </a:r>
          </a:p>
          <a:p>
            <a:pPr algn="just"/>
            <a:endParaRPr lang="ru-RU" sz="8800" b="1" dirty="0">
              <a:solidFill>
                <a:schemeClr val="tx1">
                  <a:lumMod val="95000"/>
                  <a:lumOff val="5000"/>
                </a:schemeClr>
              </a:solidFill>
            </a:endParaRPr>
          </a:p>
          <a:p>
            <a:r>
              <a:rPr lang="ru-RU" sz="8800" b="1" dirty="0">
                <a:solidFill>
                  <a:schemeClr val="tx1">
                    <a:lumMod val="95000"/>
                    <a:lumOff val="5000"/>
                  </a:schemeClr>
                </a:solidFill>
              </a:rPr>
              <a:t>   </a:t>
            </a:r>
            <a:r>
              <a:rPr lang="ru-RU" sz="8000" dirty="0">
                <a:solidFill>
                  <a:schemeClr val="tx1">
                    <a:lumMod val="95000"/>
                    <a:lumOff val="5000"/>
                  </a:schemeClr>
                </a:solidFill>
                <a:latin typeface="Arial Narrow" panose="020B0606020202030204" pitchFamily="34" charset="0"/>
              </a:rPr>
              <a:t/>
            </a:r>
            <a:br>
              <a:rPr lang="ru-RU" sz="8000" dirty="0">
                <a:solidFill>
                  <a:schemeClr val="tx1">
                    <a:lumMod val="95000"/>
                    <a:lumOff val="5000"/>
                  </a:schemeClr>
                </a:solidFill>
                <a:latin typeface="Arial Narrow" panose="020B0606020202030204" pitchFamily="34" charset="0"/>
              </a:rPr>
            </a:br>
            <a:r>
              <a:rPr lang="ru-RU" sz="7200" dirty="0">
                <a:solidFill>
                  <a:schemeClr val="tx1">
                    <a:lumMod val="95000"/>
                    <a:lumOff val="5000"/>
                  </a:schemeClr>
                </a:solidFill>
              </a:rPr>
              <a:t>     </a:t>
            </a:r>
            <a:endParaRPr lang="ru-RU" dirty="0">
              <a:solidFill>
                <a:schemeClr val="tx1">
                  <a:lumMod val="95000"/>
                  <a:lumOff val="5000"/>
                </a:schemeClr>
              </a:solidFill>
            </a:endParaRPr>
          </a:p>
        </p:txBody>
      </p:sp>
      <p:sp>
        <p:nvSpPr>
          <p:cNvPr id="4" name="Номер слайда 3">
            <a:extLst>
              <a:ext uri="{FF2B5EF4-FFF2-40B4-BE49-F238E27FC236}">
                <a16:creationId xmlns:a16="http://schemas.microsoft.com/office/drawing/2014/main" id="{6B140CCF-C388-4354-96D9-6EABDA07F87C}"/>
              </a:ext>
            </a:extLst>
          </p:cNvPr>
          <p:cNvSpPr>
            <a:spLocks noGrp="1"/>
          </p:cNvSpPr>
          <p:nvPr>
            <p:ph type="sldNum" sz="quarter" idx="12"/>
          </p:nvPr>
        </p:nvSpPr>
        <p:spPr/>
        <p:txBody>
          <a:bodyPr/>
          <a:lstStyle/>
          <a:p>
            <a:fld id="{4F65E0F3-FF11-402E-936B-2D1DC285A156}" type="slidenum">
              <a:rPr lang="ru-RU" smtClean="0"/>
              <a:pPr/>
              <a:t>31</a:t>
            </a:fld>
            <a:endParaRPr lang="ru-RU"/>
          </a:p>
        </p:txBody>
      </p:sp>
    </p:spTree>
    <p:extLst>
      <p:ext uri="{BB962C8B-B14F-4D97-AF65-F5344CB8AC3E}">
        <p14:creationId xmlns:p14="http://schemas.microsoft.com/office/powerpoint/2010/main" val="1070746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p:txBody>
          <a:bodyPr>
            <a:normAutofit fontScale="92500"/>
          </a:bodyPr>
          <a:lstStyle/>
          <a:p>
            <a:r>
              <a:rPr lang="ru-RU" b="1" dirty="0" err="1">
                <a:latin typeface="Times New Roman" panose="02020603050405020304" pitchFamily="18" charset="0"/>
                <a:cs typeface="Times New Roman" panose="02020603050405020304" pitchFamily="18" charset="0"/>
              </a:rPr>
              <a:t>Атқарушылық</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жазбаның</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немесе</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пошталық</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хабарламаға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сәйкес</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тиісті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қаулының</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көшірмесін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табыс</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еткен</a:t>
            </a:r>
            <a:r>
              <a:rPr lang="ru-RU" b="1" dirty="0">
                <a:latin typeface="Times New Roman" panose="02020603050405020304" pitchFamily="18" charset="0"/>
                <a:cs typeface="Times New Roman" panose="02020603050405020304" pitchFamily="18" charset="0"/>
              </a:rPr>
              <a:t> не </a:t>
            </a:r>
            <a:r>
              <a:rPr lang="ru-RU" b="1" dirty="0" err="1">
                <a:latin typeface="Times New Roman" panose="02020603050405020304" pitchFamily="18" charset="0"/>
                <a:cs typeface="Times New Roman" panose="02020603050405020304" pitchFamily="18" charset="0"/>
              </a:rPr>
              <a:t>өзге</a:t>
            </a:r>
            <a:r>
              <a:rPr lang="ru-RU" b="1" dirty="0">
                <a:latin typeface="Times New Roman" panose="02020603050405020304" pitchFamily="18" charset="0"/>
                <a:cs typeface="Times New Roman" panose="02020603050405020304" pitchFamily="18" charset="0"/>
              </a:rPr>
              <a:t> де </a:t>
            </a:r>
            <a:r>
              <a:rPr lang="ru-RU" b="1" dirty="0" err="1">
                <a:latin typeface="Times New Roman" panose="02020603050405020304" pitchFamily="18" charset="0"/>
                <a:cs typeface="Times New Roman" panose="02020603050405020304" pitchFamily="18" charset="0"/>
              </a:rPr>
              <a:t>байланыс</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құралдарын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пайдалану</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кезінде</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жеткізуді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тіркеген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күннен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бастап</a:t>
            </a:r>
            <a:r>
              <a:rPr lang="ru-RU" b="1" dirty="0">
                <a:latin typeface="Times New Roman" panose="02020603050405020304" pitchFamily="18" charset="0"/>
                <a:cs typeface="Times New Roman" panose="02020603050405020304" pitchFamily="18" charset="0"/>
              </a:rPr>
              <a:t> </a:t>
            </a:r>
            <a:r>
              <a:rPr lang="ru-RU" b="1" dirty="0">
                <a:solidFill>
                  <a:srgbClr val="FF0000"/>
                </a:solidFill>
                <a:latin typeface="Times New Roman" panose="02020603050405020304" pitchFamily="18" charset="0"/>
                <a:cs typeface="Times New Roman" panose="02020603050405020304" pitchFamily="18" charset="0"/>
              </a:rPr>
              <a:t>он </a:t>
            </a:r>
            <a:r>
              <a:rPr lang="ru-RU" b="1" dirty="0" err="1">
                <a:solidFill>
                  <a:srgbClr val="FF0000"/>
                </a:solidFill>
                <a:latin typeface="Times New Roman" panose="02020603050405020304" pitchFamily="18" charset="0"/>
                <a:cs typeface="Times New Roman" panose="02020603050405020304" pitchFamily="18" charset="0"/>
              </a:rPr>
              <a:t>жұмыс</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күні</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өткеннен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кейін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және</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борышкер</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тарапынан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қойылған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талаптарға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қарсылықтар</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туралы</a:t>
            </a:r>
            <a:r>
              <a:rPr lang="ru-RU" b="1" dirty="0">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жазбаша</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өтініш</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болмаған</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кезде</a:t>
            </a:r>
            <a:r>
              <a:rPr lang="ru-RU" b="1" dirty="0">
                <a:latin typeface="Times New Roman" panose="02020603050405020304" pitchFamily="18" charset="0"/>
                <a:cs typeface="Times New Roman" panose="02020603050405020304" pitchFamily="18" charset="0"/>
              </a:rPr>
              <a:t> нотариус оны сот </a:t>
            </a:r>
            <a:r>
              <a:rPr lang="ru-RU" b="1" dirty="0" err="1">
                <a:latin typeface="Times New Roman" panose="02020603050405020304" pitchFamily="18" charset="0"/>
                <a:cs typeface="Times New Roman" panose="02020603050405020304" pitchFamily="18" charset="0"/>
              </a:rPr>
              <a:t>орындаушысына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орындауға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электрондық</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түрдегі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электрондық</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цифрлық</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қолтаңбамен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куәландырған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атқарушылық</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жазбаны</a:t>
            </a:r>
            <a:r>
              <a:rPr lang="ru-RU" b="1" dirty="0">
                <a:latin typeface="Times New Roman" panose="02020603050405020304" pitchFamily="18" charset="0"/>
                <a:cs typeface="Times New Roman" panose="02020603050405020304" pitchFamily="18" charset="0"/>
              </a:rPr>
              <a:t> БНАЖ </a:t>
            </a:r>
            <a:r>
              <a:rPr lang="ru-RU" b="1" dirty="0" err="1">
                <a:latin typeface="Times New Roman" panose="02020603050405020304" pitchFamily="18" charset="0"/>
                <a:cs typeface="Times New Roman" panose="02020603050405020304" pitchFamily="18" charset="0"/>
              </a:rPr>
              <a:t>арқылы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Атқарушылық</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іс</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жүргізу</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органдары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мемлекеттік</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автоматтандырылған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ақпараттық</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жүйесіне</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аумақтық</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палатаға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немесе</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өндіріп</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алушыға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тиісті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қаулыны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борышкердің</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тұрғылықты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жері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немесе</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орналасқан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жері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бойынша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беред</a:t>
            </a:r>
            <a:r>
              <a:rPr lang="ru-RU" dirty="0" err="1"/>
              <a:t>і</a:t>
            </a:r>
            <a:r>
              <a:rPr lang="ru-RU" dirty="0"/>
              <a:t>.</a:t>
            </a:r>
          </a:p>
        </p:txBody>
      </p:sp>
      <p:sp>
        <p:nvSpPr>
          <p:cNvPr id="4" name="Номер слайда 3"/>
          <p:cNvSpPr>
            <a:spLocks noGrp="1"/>
          </p:cNvSpPr>
          <p:nvPr>
            <p:ph type="sldNum" sz="quarter" idx="12"/>
          </p:nvPr>
        </p:nvSpPr>
        <p:spPr/>
        <p:txBody>
          <a:bodyPr/>
          <a:lstStyle/>
          <a:p>
            <a:fld id="{4F65E0F3-FF11-402E-936B-2D1DC285A156}" type="slidenum">
              <a:rPr lang="ru-RU" smtClean="0"/>
              <a:pPr/>
              <a:t>32</a:t>
            </a:fld>
            <a:endParaRPr lang="ru-RU"/>
          </a:p>
        </p:txBody>
      </p:sp>
      <p:sp>
        <p:nvSpPr>
          <p:cNvPr id="5" name="Заголовок 4"/>
          <p:cNvSpPr>
            <a:spLocks noGrp="1"/>
          </p:cNvSpPr>
          <p:nvPr>
            <p:ph type="title"/>
          </p:nvPr>
        </p:nvSpPr>
        <p:spPr>
          <a:xfrm>
            <a:off x="609600" y="734291"/>
            <a:ext cx="10972800" cy="683347"/>
          </a:xfrm>
        </p:spPr>
        <p:txBody>
          <a:bodyPr>
            <a:noAutofit/>
          </a:bodyPr>
          <a:lstStyle/>
          <a:p>
            <a:pPr algn="ctr"/>
            <a:r>
              <a:rPr lang="ru-RU" sz="3600" b="0" dirty="0" err="1" smtClean="0">
                <a:solidFill>
                  <a:srgbClr val="FF0000"/>
                </a:solidFill>
                <a:effectLst/>
                <a:latin typeface="Times New Roman" panose="02020603050405020304" pitchFamily="18" charset="0"/>
                <a:cs typeface="Times New Roman" panose="02020603050405020304" pitchFamily="18" charset="0"/>
              </a:rPr>
              <a:t>Нотариустардың</a:t>
            </a:r>
            <a:r>
              <a:rPr lang="ru-RU" sz="3600" b="0" dirty="0" smtClean="0">
                <a:solidFill>
                  <a:srgbClr val="FF0000"/>
                </a:solidFill>
                <a:effectLst/>
                <a:latin typeface="Times New Roman" panose="02020603050405020304" pitchFamily="18" charset="0"/>
                <a:cs typeface="Times New Roman" panose="02020603050405020304" pitchFamily="18" charset="0"/>
              </a:rPr>
              <a:t> </a:t>
            </a:r>
            <a:r>
              <a:rPr lang="ru-RU" sz="3600" b="0" dirty="0" err="1">
                <a:solidFill>
                  <a:srgbClr val="FF0000"/>
                </a:solidFill>
                <a:effectLst/>
                <a:latin typeface="Times New Roman" panose="02020603050405020304" pitchFamily="18" charset="0"/>
                <a:cs typeface="Times New Roman" panose="02020603050405020304" pitchFamily="18" charset="0"/>
              </a:rPr>
              <a:t>нотариаттық</a:t>
            </a:r>
            <a:r>
              <a:rPr lang="ru-RU" sz="3600" b="0" dirty="0">
                <a:solidFill>
                  <a:srgbClr val="FF0000"/>
                </a:solidFill>
                <a:effectLst/>
                <a:latin typeface="Times New Roman" panose="02020603050405020304" pitchFamily="18" charset="0"/>
                <a:cs typeface="Times New Roman" panose="02020603050405020304" pitchFamily="18" charset="0"/>
              </a:rPr>
              <a:t> </a:t>
            </a:r>
            <a:r>
              <a:rPr lang="ru-RU" sz="3600" b="0" dirty="0" err="1">
                <a:solidFill>
                  <a:srgbClr val="FF0000"/>
                </a:solidFill>
                <a:effectLst/>
                <a:latin typeface="Times New Roman" panose="02020603050405020304" pitchFamily="18" charset="0"/>
                <a:cs typeface="Times New Roman" panose="02020603050405020304" pitchFamily="18" charset="0"/>
              </a:rPr>
              <a:t>іс-әрекет</a:t>
            </a:r>
            <a:r>
              <a:rPr lang="ru-RU" sz="3600" b="0" dirty="0">
                <a:solidFill>
                  <a:srgbClr val="FF0000"/>
                </a:solidFill>
                <a:effectLst/>
                <a:latin typeface="Times New Roman" panose="02020603050405020304" pitchFamily="18" charset="0"/>
                <a:cs typeface="Times New Roman" panose="02020603050405020304" pitchFamily="18" charset="0"/>
              </a:rPr>
              <a:t> </a:t>
            </a:r>
            <a:r>
              <a:rPr lang="ru-RU" sz="3600" b="0" dirty="0" err="1">
                <a:solidFill>
                  <a:srgbClr val="FF0000"/>
                </a:solidFill>
                <a:effectLst/>
                <a:latin typeface="Times New Roman" panose="02020603050405020304" pitchFamily="18" charset="0"/>
                <a:cs typeface="Times New Roman" panose="02020603050405020304" pitchFamily="18" charset="0"/>
              </a:rPr>
              <a:t>жасау</a:t>
            </a:r>
            <a:r>
              <a:rPr lang="ru-RU" sz="3600" b="0" dirty="0">
                <a:solidFill>
                  <a:srgbClr val="FF0000"/>
                </a:solidFill>
                <a:effectLst/>
                <a:latin typeface="Times New Roman" panose="02020603050405020304" pitchFamily="18" charset="0"/>
                <a:cs typeface="Times New Roman" panose="02020603050405020304" pitchFamily="18" charset="0"/>
              </a:rPr>
              <a:t> </a:t>
            </a:r>
            <a:r>
              <a:rPr lang="ru-RU" sz="3600" b="0" dirty="0" err="1">
                <a:solidFill>
                  <a:srgbClr val="FF0000"/>
                </a:solidFill>
                <a:effectLst/>
                <a:latin typeface="Times New Roman" panose="02020603050405020304" pitchFamily="18" charset="0"/>
                <a:cs typeface="Times New Roman" panose="02020603050405020304" pitchFamily="18" charset="0"/>
              </a:rPr>
              <a:t>ережесін</a:t>
            </a:r>
            <a:r>
              <a:rPr lang="ru-RU" sz="3600" b="0" dirty="0">
                <a:solidFill>
                  <a:srgbClr val="FF0000"/>
                </a:solidFill>
                <a:effectLst/>
                <a:latin typeface="Times New Roman" panose="02020603050405020304" pitchFamily="18" charset="0"/>
                <a:cs typeface="Times New Roman" panose="02020603050405020304" pitchFamily="18" charset="0"/>
              </a:rPr>
              <a:t> </a:t>
            </a:r>
            <a:r>
              <a:rPr lang="ru-RU" sz="3600" b="0" dirty="0" err="1">
                <a:solidFill>
                  <a:srgbClr val="FF0000"/>
                </a:solidFill>
                <a:effectLst/>
                <a:latin typeface="Times New Roman" panose="02020603050405020304" pitchFamily="18" charset="0"/>
                <a:cs typeface="Times New Roman" panose="02020603050405020304" pitchFamily="18" charset="0"/>
              </a:rPr>
              <a:t>бекіту</a:t>
            </a:r>
            <a:r>
              <a:rPr lang="ru-RU" sz="3600" b="0" dirty="0">
                <a:solidFill>
                  <a:srgbClr val="FF0000"/>
                </a:solidFill>
                <a:effectLst/>
                <a:latin typeface="Times New Roman" panose="02020603050405020304" pitchFamily="18" charset="0"/>
                <a:cs typeface="Times New Roman" panose="02020603050405020304" pitchFamily="18" charset="0"/>
              </a:rPr>
              <a:t> </a:t>
            </a:r>
            <a:r>
              <a:rPr lang="ru-RU" sz="3600" b="0" dirty="0" err="1" smtClean="0">
                <a:solidFill>
                  <a:srgbClr val="FF0000"/>
                </a:solidFill>
                <a:effectLst/>
                <a:latin typeface="Times New Roman" panose="02020603050405020304" pitchFamily="18" charset="0"/>
                <a:cs typeface="Times New Roman" panose="02020603050405020304" pitchFamily="18" charset="0"/>
              </a:rPr>
              <a:t>туралы</a:t>
            </a:r>
            <a:r>
              <a:rPr lang="ru-RU" sz="3600" b="0" dirty="0" smtClean="0">
                <a:solidFill>
                  <a:srgbClr val="FF0000"/>
                </a:solidFill>
                <a:effectLst/>
                <a:latin typeface="Times New Roman" panose="02020603050405020304" pitchFamily="18" charset="0"/>
                <a:cs typeface="Times New Roman" panose="02020603050405020304" pitchFamily="18" charset="0"/>
              </a:rPr>
              <a:t> 228 </a:t>
            </a:r>
            <a:r>
              <a:rPr lang="ru-RU" sz="3600" b="0" dirty="0" err="1">
                <a:solidFill>
                  <a:srgbClr val="FF0000"/>
                </a:solidFill>
                <a:effectLst/>
                <a:latin typeface="Times New Roman" panose="02020603050405020304" pitchFamily="18" charset="0"/>
                <a:cs typeface="Times New Roman" panose="02020603050405020304" pitchFamily="18" charset="0"/>
              </a:rPr>
              <a:t>тарма</a:t>
            </a:r>
            <a:r>
              <a:rPr lang="kk-KZ" sz="3600" b="0" dirty="0" smtClean="0">
                <a:solidFill>
                  <a:srgbClr val="FF0000"/>
                </a:solidFill>
                <a:effectLst/>
                <a:latin typeface="Times New Roman" panose="02020603050405020304" pitchFamily="18" charset="0"/>
                <a:cs typeface="Times New Roman" panose="02020603050405020304" pitchFamily="18" charset="0"/>
              </a:rPr>
              <a:t>ғында айтылған</a:t>
            </a:r>
            <a:r>
              <a:rPr lang="ru-RU" sz="3600" b="0" dirty="0">
                <a:effectLst/>
              </a:rPr>
              <a:t/>
            </a:r>
            <a:br>
              <a:rPr lang="ru-RU" sz="3600" b="0" dirty="0">
                <a:effectLst/>
              </a:rPr>
            </a:br>
            <a:endParaRPr lang="ru-RU" sz="3600" dirty="0"/>
          </a:p>
        </p:txBody>
      </p:sp>
    </p:spTree>
    <p:extLst>
      <p:ext uri="{BB962C8B-B14F-4D97-AF65-F5344CB8AC3E}">
        <p14:creationId xmlns:p14="http://schemas.microsoft.com/office/powerpoint/2010/main" val="32643172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бъект 8"/>
          <p:cNvSpPr>
            <a:spLocks noGrp="1"/>
          </p:cNvSpPr>
          <p:nvPr>
            <p:ph idx="1"/>
          </p:nvPr>
        </p:nvSpPr>
        <p:spPr>
          <a:xfrm>
            <a:off x="609600" y="887104"/>
            <a:ext cx="10972800" cy="5718411"/>
          </a:xfrm>
        </p:spPr>
        <p:txBody>
          <a:bodyPr>
            <a:normAutofit fontScale="70000" lnSpcReduction="20000"/>
          </a:bodyPr>
          <a:lstStyle/>
          <a:p>
            <a:pPr algn="just"/>
            <a:r>
              <a:rPr lang="kk-KZ" sz="3400" b="1" dirty="0">
                <a:latin typeface="Times New Roman" panose="02020603050405020304" pitchFamily="18" charset="0"/>
                <a:cs typeface="Times New Roman" panose="02020603050405020304" pitchFamily="18" charset="0"/>
              </a:rPr>
              <a:t>Құқықтық салдардың алдын алу үшін </a:t>
            </a:r>
            <a:r>
              <a:rPr lang="kk-KZ" sz="3400" dirty="0">
                <a:latin typeface="Times New Roman" panose="02020603050405020304" pitchFamily="18" charset="0"/>
                <a:cs typeface="Times New Roman" panose="02020603050405020304" pitchFamily="18" charset="0"/>
              </a:rPr>
              <a:t>өндіріп алушының жазбаша өтініші негізінде жеке сот орындаушысына оның аты-жөнін және қызмет көрсету аймағын көрсете отырып, күшіне енген атқарушылық жазбаны жіберуді ұсынамын. Сондай-ақ, осы өтінішті кіріс хат-хабарларды тіркеу журналында тіркеу және </a:t>
            </a:r>
            <a:r>
              <a:rPr lang="kk-KZ" sz="3400" dirty="0" smtClean="0">
                <a:latin typeface="Times New Roman" panose="02020603050405020304" pitchFamily="18" charset="0"/>
                <a:cs typeface="Times New Roman" panose="02020603050405020304" pitchFamily="18" charset="0"/>
              </a:rPr>
              <a:t>атқарушылық жазба нарядына тігу </a:t>
            </a:r>
            <a:r>
              <a:rPr lang="kk-KZ" sz="3400" dirty="0">
                <a:latin typeface="Times New Roman" panose="02020603050405020304" pitchFamily="18" charset="0"/>
                <a:cs typeface="Times New Roman" panose="02020603050405020304" pitchFamily="18" charset="0"/>
              </a:rPr>
              <a:t>қажет</a:t>
            </a:r>
            <a:r>
              <a:rPr lang="kk-KZ" sz="3400" dirty="0" smtClean="0">
                <a:latin typeface="Times New Roman" panose="02020603050405020304" pitchFamily="18" charset="0"/>
                <a:cs typeface="Times New Roman" panose="02020603050405020304" pitchFamily="18" charset="0"/>
              </a:rPr>
              <a:t>.</a:t>
            </a:r>
          </a:p>
          <a:p>
            <a:pPr marL="109728" indent="0" algn="ctr">
              <a:buNone/>
            </a:pPr>
            <a:r>
              <a:rPr lang="ru-RU" sz="3400" b="1" dirty="0" smtClean="0">
                <a:solidFill>
                  <a:schemeClr val="tx2">
                    <a:lumMod val="60000"/>
                    <a:lumOff val="40000"/>
                  </a:schemeClr>
                </a:solidFill>
                <a:latin typeface="Times New Roman" panose="02020603050405020304" pitchFamily="18" charset="0"/>
                <a:cs typeface="Times New Roman" panose="02020603050405020304" pitchFamily="18" charset="0"/>
              </a:rPr>
              <a:t>*****</a:t>
            </a:r>
          </a:p>
          <a:p>
            <a:pPr marL="0" indent="0" algn="ctr">
              <a:buNone/>
            </a:pPr>
            <a:r>
              <a:rPr lang="ru-RU" sz="3400" b="1" dirty="0" err="1">
                <a:solidFill>
                  <a:srgbClr val="FF0000"/>
                </a:solidFill>
                <a:latin typeface="Times New Roman" panose="02020603050405020304" pitchFamily="18" charset="0"/>
                <a:cs typeface="Times New Roman" panose="02020603050405020304" pitchFamily="18" charset="0"/>
              </a:rPr>
              <a:t>Атқарушылық</a:t>
            </a:r>
            <a:r>
              <a:rPr lang="ru-RU" sz="3400" b="1" dirty="0">
                <a:solidFill>
                  <a:srgbClr val="FF0000"/>
                </a:solidFill>
                <a:latin typeface="Times New Roman" panose="02020603050405020304" pitchFamily="18" charset="0"/>
                <a:cs typeface="Times New Roman" panose="02020603050405020304" pitchFamily="18" charset="0"/>
              </a:rPr>
              <a:t> </a:t>
            </a:r>
            <a:r>
              <a:rPr lang="ru-RU" sz="3400" b="1" dirty="0" err="1">
                <a:solidFill>
                  <a:srgbClr val="FF0000"/>
                </a:solidFill>
                <a:latin typeface="Times New Roman" panose="02020603050405020304" pitchFamily="18" charset="0"/>
                <a:cs typeface="Times New Roman" panose="02020603050405020304" pitchFamily="18" charset="0"/>
              </a:rPr>
              <a:t>іс</a:t>
            </a:r>
            <a:r>
              <a:rPr lang="ru-RU" sz="3400" b="1" dirty="0">
                <a:solidFill>
                  <a:srgbClr val="FF0000"/>
                </a:solidFill>
                <a:latin typeface="Times New Roman" panose="02020603050405020304" pitchFamily="18" charset="0"/>
                <a:cs typeface="Times New Roman" panose="02020603050405020304" pitchFamily="18" charset="0"/>
              </a:rPr>
              <a:t> </a:t>
            </a:r>
            <a:r>
              <a:rPr lang="ru-RU" sz="3400" b="1" dirty="0" err="1">
                <a:solidFill>
                  <a:srgbClr val="FF0000"/>
                </a:solidFill>
                <a:latin typeface="Times New Roman" panose="02020603050405020304" pitchFamily="18" charset="0"/>
                <a:cs typeface="Times New Roman" panose="02020603050405020304" pitchFamily="18" charset="0"/>
              </a:rPr>
              <a:t>жүргізу</a:t>
            </a:r>
            <a:r>
              <a:rPr lang="ru-RU" sz="3400" b="1" dirty="0">
                <a:solidFill>
                  <a:srgbClr val="FF0000"/>
                </a:solidFill>
                <a:latin typeface="Times New Roman" panose="02020603050405020304" pitchFamily="18" charset="0"/>
                <a:cs typeface="Times New Roman" panose="02020603050405020304" pitchFamily="18" charset="0"/>
              </a:rPr>
              <a:t> </a:t>
            </a:r>
            <a:r>
              <a:rPr lang="ru-RU" sz="3400" b="1" dirty="0" err="1">
                <a:solidFill>
                  <a:srgbClr val="FF0000"/>
                </a:solidFill>
                <a:latin typeface="Times New Roman" panose="02020603050405020304" pitchFamily="18" charset="0"/>
                <a:cs typeface="Times New Roman" panose="02020603050405020304" pitchFamily="18" charset="0"/>
              </a:rPr>
              <a:t>және</a:t>
            </a:r>
            <a:r>
              <a:rPr lang="ru-RU" sz="3400" b="1" dirty="0">
                <a:solidFill>
                  <a:srgbClr val="FF0000"/>
                </a:solidFill>
                <a:latin typeface="Times New Roman" panose="02020603050405020304" pitchFamily="18" charset="0"/>
                <a:cs typeface="Times New Roman" panose="02020603050405020304" pitchFamily="18" charset="0"/>
              </a:rPr>
              <a:t> сот </a:t>
            </a:r>
            <a:r>
              <a:rPr lang="ru-RU" sz="3400" b="1" dirty="0" err="1">
                <a:solidFill>
                  <a:srgbClr val="FF0000"/>
                </a:solidFill>
                <a:latin typeface="Times New Roman" panose="02020603050405020304" pitchFamily="18" charset="0"/>
                <a:cs typeface="Times New Roman" panose="02020603050405020304" pitchFamily="18" charset="0"/>
              </a:rPr>
              <a:t>орындаушыларының</a:t>
            </a:r>
            <a:r>
              <a:rPr lang="ru-RU" sz="3400" b="1" dirty="0">
                <a:solidFill>
                  <a:srgbClr val="FF0000"/>
                </a:solidFill>
                <a:latin typeface="Times New Roman" panose="02020603050405020304" pitchFamily="18" charset="0"/>
                <a:cs typeface="Times New Roman" panose="02020603050405020304" pitchFamily="18" charset="0"/>
              </a:rPr>
              <a:t> </a:t>
            </a:r>
            <a:r>
              <a:rPr lang="ru-RU" sz="3400" b="1" dirty="0" err="1">
                <a:solidFill>
                  <a:srgbClr val="FF0000"/>
                </a:solidFill>
                <a:latin typeface="Times New Roman" panose="02020603050405020304" pitchFamily="18" charset="0"/>
                <a:cs typeface="Times New Roman" panose="02020603050405020304" pitchFamily="18" charset="0"/>
              </a:rPr>
              <a:t>мәртебесі</a:t>
            </a:r>
            <a:r>
              <a:rPr lang="ru-RU" sz="3400" b="1" dirty="0">
                <a:solidFill>
                  <a:srgbClr val="FF0000"/>
                </a:solidFill>
                <a:latin typeface="Times New Roman" panose="02020603050405020304" pitchFamily="18" charset="0"/>
                <a:cs typeface="Times New Roman" panose="02020603050405020304" pitchFamily="18" charset="0"/>
              </a:rPr>
              <a:t> </a:t>
            </a:r>
            <a:r>
              <a:rPr lang="ru-RU" sz="3400" b="1" dirty="0" err="1">
                <a:solidFill>
                  <a:srgbClr val="FF0000"/>
                </a:solidFill>
                <a:latin typeface="Times New Roman" panose="02020603050405020304" pitchFamily="18" charset="0"/>
                <a:cs typeface="Times New Roman" panose="02020603050405020304" pitchFamily="18" charset="0"/>
              </a:rPr>
              <a:t>туралы</a:t>
            </a:r>
            <a:r>
              <a:rPr lang="ru-RU" sz="3400" b="1" dirty="0">
                <a:solidFill>
                  <a:srgbClr val="FF0000"/>
                </a:solidFill>
                <a:latin typeface="Times New Roman" panose="02020603050405020304" pitchFamily="18" charset="0"/>
                <a:cs typeface="Times New Roman" panose="02020603050405020304" pitchFamily="18" charset="0"/>
              </a:rPr>
              <a:t> ҚРЗ 52-бабы </a:t>
            </a:r>
            <a:r>
              <a:rPr lang="ru-RU" sz="3400" b="1" dirty="0" err="1">
                <a:solidFill>
                  <a:srgbClr val="FF0000"/>
                </a:solidFill>
                <a:latin typeface="Times New Roman" panose="02020603050405020304" pitchFamily="18" charset="0"/>
                <a:cs typeface="Times New Roman" panose="02020603050405020304" pitchFamily="18" charset="0"/>
              </a:rPr>
              <a:t>атқарушылық</a:t>
            </a:r>
            <a:r>
              <a:rPr lang="ru-RU" sz="3400" b="1" dirty="0">
                <a:solidFill>
                  <a:srgbClr val="FF0000"/>
                </a:solidFill>
                <a:latin typeface="Times New Roman" panose="02020603050405020304" pitchFamily="18" charset="0"/>
                <a:cs typeface="Times New Roman" panose="02020603050405020304" pitchFamily="18" charset="0"/>
              </a:rPr>
              <a:t> </a:t>
            </a:r>
            <a:r>
              <a:rPr lang="ru-RU" sz="3400" b="1" dirty="0" err="1">
                <a:solidFill>
                  <a:srgbClr val="FF0000"/>
                </a:solidFill>
                <a:latin typeface="Times New Roman" panose="02020603050405020304" pitchFamily="18" charset="0"/>
                <a:cs typeface="Times New Roman" panose="02020603050405020304" pitchFamily="18" charset="0"/>
              </a:rPr>
              <a:t>әрекеттерді</a:t>
            </a:r>
            <a:r>
              <a:rPr lang="ru-RU" sz="3400" b="1" dirty="0">
                <a:solidFill>
                  <a:srgbClr val="FF0000"/>
                </a:solidFill>
                <a:latin typeface="Times New Roman" panose="02020603050405020304" pitchFamily="18" charset="0"/>
                <a:cs typeface="Times New Roman" panose="02020603050405020304" pitchFamily="18" charset="0"/>
              </a:rPr>
              <a:t> </a:t>
            </a:r>
            <a:r>
              <a:rPr lang="ru-RU" sz="3400" b="1" dirty="0" err="1">
                <a:solidFill>
                  <a:srgbClr val="FF0000"/>
                </a:solidFill>
                <a:latin typeface="Times New Roman" panose="02020603050405020304" pitchFamily="18" charset="0"/>
                <a:cs typeface="Times New Roman" panose="02020603050405020304" pitchFamily="18" charset="0"/>
              </a:rPr>
              <a:t>жасау</a:t>
            </a:r>
            <a:r>
              <a:rPr lang="ru-RU" sz="3400" b="1" dirty="0">
                <a:solidFill>
                  <a:srgbClr val="FF0000"/>
                </a:solidFill>
                <a:latin typeface="Times New Roman" panose="02020603050405020304" pitchFamily="18" charset="0"/>
                <a:cs typeface="Times New Roman" panose="02020603050405020304" pitchFamily="18" charset="0"/>
              </a:rPr>
              <a:t> </a:t>
            </a:r>
            <a:r>
              <a:rPr lang="ru-RU" sz="3400" b="1" dirty="0" err="1" smtClean="0">
                <a:solidFill>
                  <a:srgbClr val="FF0000"/>
                </a:solidFill>
                <a:latin typeface="Times New Roman" panose="02020603050405020304" pitchFamily="18" charset="0"/>
                <a:cs typeface="Times New Roman" panose="02020603050405020304" pitchFamily="18" charset="0"/>
              </a:rPr>
              <a:t>орны</a:t>
            </a:r>
            <a:endParaRPr lang="ru-RU" sz="3400" b="1" dirty="0" smtClean="0">
              <a:solidFill>
                <a:srgbClr val="FF0000"/>
              </a:solidFill>
              <a:latin typeface="Times New Roman" panose="02020603050405020304" pitchFamily="18" charset="0"/>
              <a:cs typeface="Times New Roman" panose="02020603050405020304" pitchFamily="18" charset="0"/>
            </a:endParaRPr>
          </a:p>
          <a:p>
            <a:pPr marL="0" indent="0" algn="ctr">
              <a:buNone/>
            </a:pPr>
            <a:r>
              <a:rPr lang="ru-RU" sz="3400" dirty="0" err="1" smtClean="0">
                <a:latin typeface="Times New Roman" panose="02020603050405020304" pitchFamily="18" charset="0"/>
                <a:cs typeface="Times New Roman" panose="02020603050405020304" pitchFamily="18" charset="0"/>
              </a:rPr>
              <a:t>Атқарушылық</a:t>
            </a:r>
            <a:r>
              <a:rPr lang="ru-RU" sz="3400" dirty="0" smtClean="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іс</a:t>
            </a:r>
            <a:r>
              <a:rPr lang="ru-RU" sz="3400" dirty="0">
                <a:latin typeface="Times New Roman" panose="02020603050405020304" pitchFamily="18" charset="0"/>
                <a:cs typeface="Times New Roman" panose="02020603050405020304" pitchFamily="18" charset="0"/>
              </a:rPr>
              <a:t> – </a:t>
            </a:r>
            <a:r>
              <a:rPr lang="ru-RU" sz="3400" dirty="0" err="1">
                <a:latin typeface="Times New Roman" panose="02020603050405020304" pitchFamily="18" charset="0"/>
                <a:cs typeface="Times New Roman" panose="02020603050405020304" pitchFamily="18" charset="0"/>
              </a:rPr>
              <a:t>әрекеттер</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ұсынылған</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жері</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бойынша</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жүзеге</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асырыла</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отырып</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атқарушылық</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құжат</a:t>
            </a:r>
            <a:r>
              <a:rPr lang="ru-RU" sz="3400" dirty="0">
                <a:latin typeface="Times New Roman" panose="02020603050405020304" pitchFamily="18" charset="0"/>
                <a:cs typeface="Times New Roman" panose="02020603050405020304" pitchFamily="18" charset="0"/>
              </a:rPr>
              <a:t> </a:t>
            </a:r>
            <a:r>
              <a:rPr lang="ru-RU" sz="3400" b="1" dirty="0" err="1" smtClean="0">
                <a:latin typeface="Times New Roman" panose="02020603050405020304" pitchFamily="18" charset="0"/>
                <a:cs typeface="Times New Roman" panose="02020603050405020304" pitchFamily="18" charset="0"/>
              </a:rPr>
              <a:t>борышкер</a:t>
            </a:r>
            <a:r>
              <a:rPr lang="ru-RU" sz="3400" b="1" dirty="0" smtClean="0">
                <a:latin typeface="Times New Roman" panose="02020603050405020304" pitchFamily="18" charset="0"/>
                <a:cs typeface="Times New Roman" panose="02020603050405020304" pitchFamily="18" charset="0"/>
              </a:rPr>
              <a:t> </a:t>
            </a:r>
            <a:r>
              <a:rPr lang="ru-RU" sz="3400" b="1" dirty="0" err="1" smtClean="0">
                <a:latin typeface="Times New Roman" panose="02020603050405020304" pitchFamily="18" charset="0"/>
                <a:cs typeface="Times New Roman" panose="02020603050405020304" pitchFamily="18" charset="0"/>
              </a:rPr>
              <a:t>жеке</a:t>
            </a:r>
            <a:r>
              <a:rPr lang="ru-RU" sz="3400" b="1" dirty="0" smtClean="0">
                <a:latin typeface="Times New Roman" panose="02020603050405020304" pitchFamily="18" charset="0"/>
                <a:cs typeface="Times New Roman" panose="02020603050405020304" pitchFamily="18" charset="0"/>
              </a:rPr>
              <a:t> </a:t>
            </a:r>
            <a:r>
              <a:rPr lang="ru-RU" sz="3400" b="1" dirty="0" err="1" smtClean="0">
                <a:latin typeface="Times New Roman" panose="02020603050405020304" pitchFamily="18" charset="0"/>
                <a:cs typeface="Times New Roman" panose="02020603050405020304" pitchFamily="18" charset="0"/>
              </a:rPr>
              <a:t>тұлғаның</a:t>
            </a:r>
            <a:r>
              <a:rPr lang="ru-RU" sz="3400" b="1" dirty="0" smtClean="0">
                <a:latin typeface="Times New Roman" panose="02020603050405020304" pitchFamily="18" charset="0"/>
                <a:cs typeface="Times New Roman" panose="02020603050405020304" pitchFamily="18" charset="0"/>
              </a:rPr>
              <a:t> </a:t>
            </a:r>
            <a:r>
              <a:rPr lang="ru-RU" sz="3400" b="1" dirty="0" err="1" smtClean="0">
                <a:latin typeface="Times New Roman" panose="02020603050405020304" pitchFamily="18" charset="0"/>
                <a:cs typeface="Times New Roman" panose="02020603050405020304" pitchFamily="18" charset="0"/>
              </a:rPr>
              <a:t>тіркелген</a:t>
            </a:r>
            <a:r>
              <a:rPr lang="ru-RU" sz="3400" b="1" dirty="0" smtClean="0">
                <a:latin typeface="Times New Roman" panose="02020603050405020304" pitchFamily="18" charset="0"/>
                <a:cs typeface="Times New Roman" panose="02020603050405020304" pitchFamily="18" charset="0"/>
              </a:rPr>
              <a:t> </a:t>
            </a:r>
            <a:r>
              <a:rPr lang="ru-RU" sz="3400" b="1" dirty="0" err="1" smtClean="0">
                <a:latin typeface="Times New Roman" panose="02020603050405020304" pitchFamily="18" charset="0"/>
                <a:cs typeface="Times New Roman" panose="02020603050405020304" pitchFamily="18" charset="0"/>
              </a:rPr>
              <a:t>жері</a:t>
            </a:r>
            <a:r>
              <a:rPr lang="ru-RU" sz="3400" b="1" dirty="0" smtClean="0">
                <a:latin typeface="Times New Roman" panose="02020603050405020304" pitchFamily="18" charset="0"/>
                <a:cs typeface="Times New Roman" panose="02020603050405020304" pitchFamily="18" charset="0"/>
              </a:rPr>
              <a:t> </a:t>
            </a:r>
            <a:r>
              <a:rPr lang="ru-RU" sz="3400" b="1" dirty="0" err="1" smtClean="0">
                <a:latin typeface="Times New Roman" panose="02020603050405020304" pitchFamily="18" charset="0"/>
                <a:cs typeface="Times New Roman" panose="02020603050405020304" pitchFamily="18" charset="0"/>
              </a:rPr>
              <a:t>бойынша</a:t>
            </a:r>
            <a:r>
              <a:rPr lang="ru-RU" sz="3400" b="1" dirty="0" smtClean="0">
                <a:latin typeface="Times New Roman" panose="02020603050405020304" pitchFamily="18" charset="0"/>
                <a:cs typeface="Times New Roman" panose="02020603050405020304" pitchFamily="18" charset="0"/>
              </a:rPr>
              <a:t> не </a:t>
            </a:r>
            <a:r>
              <a:rPr lang="ru-RU" sz="3400" b="1" dirty="0" err="1" smtClean="0">
                <a:latin typeface="Times New Roman" panose="02020603050405020304" pitchFamily="18" charset="0"/>
                <a:cs typeface="Times New Roman" panose="02020603050405020304" pitchFamily="18" charset="0"/>
              </a:rPr>
              <a:t>оның</a:t>
            </a:r>
            <a:r>
              <a:rPr lang="ru-RU" sz="3400" b="1" dirty="0" smtClean="0">
                <a:latin typeface="Times New Roman" panose="02020603050405020304" pitchFamily="18" charset="0"/>
                <a:cs typeface="Times New Roman" panose="02020603050405020304" pitchFamily="18" charset="0"/>
              </a:rPr>
              <a:t> </a:t>
            </a:r>
            <a:r>
              <a:rPr lang="ru-RU" sz="3400" b="1" dirty="0" err="1" smtClean="0">
                <a:latin typeface="Times New Roman" panose="02020603050405020304" pitchFamily="18" charset="0"/>
                <a:cs typeface="Times New Roman" panose="02020603050405020304" pitchFamily="18" charset="0"/>
              </a:rPr>
              <a:t>тұрақты</a:t>
            </a:r>
            <a:r>
              <a:rPr lang="ru-RU" sz="3400" b="1" dirty="0" smtClean="0">
                <a:latin typeface="Times New Roman" panose="02020603050405020304" pitchFamily="18" charset="0"/>
                <a:cs typeface="Times New Roman" panose="02020603050405020304" pitchFamily="18" charset="0"/>
              </a:rPr>
              <a:t> </a:t>
            </a:r>
            <a:r>
              <a:rPr lang="ru-RU" sz="3400" b="1" dirty="0" err="1" smtClean="0">
                <a:latin typeface="Times New Roman" panose="02020603050405020304" pitchFamily="18" charset="0"/>
                <a:cs typeface="Times New Roman" panose="02020603050405020304" pitchFamily="18" charset="0"/>
              </a:rPr>
              <a:t>тұратын</a:t>
            </a:r>
            <a:r>
              <a:rPr lang="ru-RU" sz="3400" b="1" dirty="0" smtClean="0">
                <a:latin typeface="Times New Roman" panose="02020603050405020304" pitchFamily="18" charset="0"/>
                <a:cs typeface="Times New Roman" panose="02020603050405020304" pitchFamily="18" charset="0"/>
              </a:rPr>
              <a:t> </a:t>
            </a:r>
            <a:r>
              <a:rPr lang="ru-RU" sz="3400" b="1" dirty="0" err="1" smtClean="0">
                <a:latin typeface="Times New Roman" panose="02020603050405020304" pitchFamily="18" charset="0"/>
                <a:cs typeface="Times New Roman" panose="02020603050405020304" pitchFamily="18" charset="0"/>
              </a:rPr>
              <a:t>жері</a:t>
            </a:r>
            <a:r>
              <a:rPr lang="ru-RU" sz="3400" b="1" dirty="0" smtClean="0">
                <a:latin typeface="Times New Roman" panose="02020603050405020304" pitchFamily="18" charset="0"/>
                <a:cs typeface="Times New Roman" panose="02020603050405020304" pitchFamily="18" charset="0"/>
              </a:rPr>
              <a:t> </a:t>
            </a:r>
            <a:r>
              <a:rPr lang="ru-RU" sz="3400" b="1" dirty="0" err="1" smtClean="0">
                <a:latin typeface="Times New Roman" panose="02020603050405020304" pitchFamily="18" charset="0"/>
                <a:cs typeface="Times New Roman" panose="02020603050405020304" pitchFamily="18" charset="0"/>
              </a:rPr>
              <a:t>бойынша</a:t>
            </a:r>
            <a:r>
              <a:rPr lang="ru-RU" sz="3400" b="1" dirty="0" smtClean="0">
                <a:latin typeface="Times New Roman" panose="02020603050405020304" pitchFamily="18" charset="0"/>
                <a:cs typeface="Times New Roman" panose="02020603050405020304" pitchFamily="18" charset="0"/>
              </a:rPr>
              <a:t> не </a:t>
            </a:r>
            <a:r>
              <a:rPr lang="ru-RU" sz="3400" b="1" dirty="0" err="1" smtClean="0">
                <a:latin typeface="Times New Roman" panose="02020603050405020304" pitchFamily="18" charset="0"/>
                <a:cs typeface="Times New Roman" panose="02020603050405020304" pitchFamily="18" charset="0"/>
              </a:rPr>
              <a:t>оның</a:t>
            </a:r>
            <a:r>
              <a:rPr lang="ru-RU" sz="3400" b="1" dirty="0" smtClean="0">
                <a:latin typeface="Times New Roman" panose="02020603050405020304" pitchFamily="18" charset="0"/>
                <a:cs typeface="Times New Roman" panose="02020603050405020304" pitchFamily="18" charset="0"/>
              </a:rPr>
              <a:t> </a:t>
            </a:r>
            <a:r>
              <a:rPr lang="ru-RU" sz="3400" b="1" dirty="0" err="1" smtClean="0">
                <a:latin typeface="Times New Roman" panose="02020603050405020304" pitchFamily="18" charset="0"/>
                <a:cs typeface="Times New Roman" panose="02020603050405020304" pitchFamily="18" charset="0"/>
              </a:rPr>
              <a:t>жұмыс</a:t>
            </a:r>
            <a:r>
              <a:rPr lang="ru-RU" sz="3400" b="1" dirty="0" smtClean="0">
                <a:latin typeface="Times New Roman" panose="02020603050405020304" pitchFamily="18" charset="0"/>
                <a:cs typeface="Times New Roman" panose="02020603050405020304" pitchFamily="18" charset="0"/>
              </a:rPr>
              <a:t> </a:t>
            </a:r>
            <a:r>
              <a:rPr lang="ru-RU" sz="3400" b="1" dirty="0" err="1" smtClean="0">
                <a:latin typeface="Times New Roman" panose="02020603050405020304" pitchFamily="18" charset="0"/>
                <a:cs typeface="Times New Roman" panose="02020603050405020304" pitchFamily="18" charset="0"/>
              </a:rPr>
              <a:t>орны</a:t>
            </a:r>
            <a:r>
              <a:rPr lang="ru-RU" sz="3400" b="1" dirty="0" smtClean="0">
                <a:latin typeface="Times New Roman" panose="02020603050405020304" pitchFamily="18" charset="0"/>
                <a:cs typeface="Times New Roman" panose="02020603050405020304" pitchFamily="18" charset="0"/>
              </a:rPr>
              <a:t> </a:t>
            </a:r>
            <a:r>
              <a:rPr lang="ru-RU" sz="3400" b="1" dirty="0" err="1" smtClean="0">
                <a:latin typeface="Times New Roman" panose="02020603050405020304" pitchFamily="18" charset="0"/>
                <a:cs typeface="Times New Roman" panose="02020603050405020304" pitchFamily="18" charset="0"/>
              </a:rPr>
              <a:t>бойынша</a:t>
            </a:r>
            <a:r>
              <a:rPr lang="ru-RU" sz="3400" b="1" dirty="0" smtClean="0">
                <a:latin typeface="Times New Roman" panose="02020603050405020304" pitchFamily="18" charset="0"/>
                <a:cs typeface="Times New Roman" panose="02020603050405020304" pitchFamily="18" charset="0"/>
              </a:rPr>
              <a:t>, </a:t>
            </a:r>
            <a:r>
              <a:rPr lang="ru-RU" sz="3400" b="1" dirty="0" err="1" smtClean="0">
                <a:latin typeface="Times New Roman" panose="02020603050405020304" pitchFamily="18" charset="0"/>
                <a:cs typeface="Times New Roman" panose="02020603050405020304" pitchFamily="18" charset="0"/>
              </a:rPr>
              <a:t>сондай-ақ</a:t>
            </a:r>
            <a:r>
              <a:rPr lang="ru-RU" sz="3400" b="1" dirty="0" smtClean="0">
                <a:latin typeface="Times New Roman" panose="02020603050405020304" pitchFamily="18" charset="0"/>
                <a:cs typeface="Times New Roman" panose="02020603050405020304" pitchFamily="18" charset="0"/>
              </a:rPr>
              <a:t> </a:t>
            </a:r>
            <a:r>
              <a:rPr lang="ru-RU" sz="3400" b="1" dirty="0" err="1" smtClean="0">
                <a:latin typeface="Times New Roman" panose="02020603050405020304" pitchFamily="18" charset="0"/>
                <a:cs typeface="Times New Roman" panose="02020603050405020304" pitchFamily="18" charset="0"/>
              </a:rPr>
              <a:t>оның</a:t>
            </a:r>
            <a:r>
              <a:rPr lang="ru-RU" sz="3400" b="1" dirty="0" smtClean="0">
                <a:latin typeface="Times New Roman" panose="02020603050405020304" pitchFamily="18" charset="0"/>
                <a:cs typeface="Times New Roman" panose="02020603050405020304" pitchFamily="18" charset="0"/>
              </a:rPr>
              <a:t> </a:t>
            </a:r>
            <a:r>
              <a:rPr lang="ru-RU" sz="3400" b="1" dirty="0" err="1" smtClean="0">
                <a:latin typeface="Times New Roman" panose="02020603050405020304" pitchFamily="18" charset="0"/>
                <a:cs typeface="Times New Roman" panose="02020603050405020304" pitchFamily="18" charset="0"/>
              </a:rPr>
              <a:t>мүлкінің</a:t>
            </a:r>
            <a:r>
              <a:rPr lang="ru-RU" sz="3400" b="1" dirty="0" smtClean="0">
                <a:latin typeface="Times New Roman" panose="02020603050405020304" pitchFamily="18" charset="0"/>
                <a:cs typeface="Times New Roman" panose="02020603050405020304" pitchFamily="18" charset="0"/>
              </a:rPr>
              <a:t> </a:t>
            </a:r>
            <a:r>
              <a:rPr lang="ru-RU" sz="3400" b="1" dirty="0" err="1" smtClean="0">
                <a:latin typeface="Times New Roman" panose="02020603050405020304" pitchFamily="18" charset="0"/>
                <a:cs typeface="Times New Roman" panose="02020603050405020304" pitchFamily="18" charset="0"/>
              </a:rPr>
              <a:t>тіркелген</a:t>
            </a:r>
            <a:r>
              <a:rPr lang="ru-RU" sz="3400" b="1" dirty="0" smtClean="0">
                <a:latin typeface="Times New Roman" panose="02020603050405020304" pitchFamily="18" charset="0"/>
                <a:cs typeface="Times New Roman" panose="02020603050405020304" pitchFamily="18" charset="0"/>
              </a:rPr>
              <a:t> Не </a:t>
            </a:r>
            <a:r>
              <a:rPr lang="ru-RU" sz="3400" b="1" dirty="0" err="1" smtClean="0">
                <a:latin typeface="Times New Roman" panose="02020603050405020304" pitchFamily="18" charset="0"/>
                <a:cs typeface="Times New Roman" panose="02020603050405020304" pitchFamily="18" charset="0"/>
              </a:rPr>
              <a:t>орналасқан</a:t>
            </a:r>
            <a:r>
              <a:rPr lang="ru-RU" sz="3400" b="1" dirty="0" smtClean="0">
                <a:latin typeface="Times New Roman" panose="02020603050405020304" pitchFamily="18" charset="0"/>
                <a:cs typeface="Times New Roman" panose="02020603050405020304" pitchFamily="18" charset="0"/>
              </a:rPr>
              <a:t> </a:t>
            </a:r>
            <a:r>
              <a:rPr lang="ru-RU" sz="3400" b="1" dirty="0" err="1" smtClean="0">
                <a:latin typeface="Times New Roman" panose="02020603050405020304" pitchFamily="18" charset="0"/>
                <a:cs typeface="Times New Roman" panose="02020603050405020304" pitchFamily="18" charset="0"/>
              </a:rPr>
              <a:t>жері</a:t>
            </a:r>
            <a:r>
              <a:rPr lang="ru-RU" sz="3400" b="1" dirty="0" smtClean="0">
                <a:latin typeface="Times New Roman" panose="02020603050405020304" pitchFamily="18" charset="0"/>
                <a:cs typeface="Times New Roman" panose="02020603050405020304" pitchFamily="18" charset="0"/>
              </a:rPr>
              <a:t> </a:t>
            </a:r>
            <a:r>
              <a:rPr lang="ru-RU" sz="3400" b="1" dirty="0" err="1" smtClean="0">
                <a:latin typeface="Times New Roman" panose="02020603050405020304" pitchFamily="18" charset="0"/>
                <a:cs typeface="Times New Roman" panose="02020603050405020304" pitchFamily="18" charset="0"/>
              </a:rPr>
              <a:t>бойынша</a:t>
            </a:r>
            <a:r>
              <a:rPr lang="ru-RU" sz="3400" b="1" dirty="0" smtClean="0">
                <a:latin typeface="Times New Roman" panose="02020603050405020304" pitchFamily="18" charset="0"/>
                <a:cs typeface="Times New Roman" panose="02020603050405020304" pitchFamily="18" charset="0"/>
              </a:rPr>
              <a:t> </a:t>
            </a:r>
            <a:r>
              <a:rPr lang="ru-RU" sz="3400" b="1" dirty="0" err="1" smtClean="0">
                <a:latin typeface="Times New Roman" panose="02020603050405020304" pitchFamily="18" charset="0"/>
                <a:cs typeface="Times New Roman" panose="02020603050405020304" pitchFamily="18" charset="0"/>
              </a:rPr>
              <a:t>ұсынылады</a:t>
            </a:r>
            <a:r>
              <a:rPr lang="ru-RU" sz="3400" b="1" dirty="0" smtClean="0">
                <a:latin typeface="Times New Roman" panose="02020603050405020304" pitchFamily="18" charset="0"/>
                <a:cs typeface="Times New Roman" panose="02020603050405020304" pitchFamily="18" charset="0"/>
              </a:rPr>
              <a:t>.</a:t>
            </a:r>
          </a:p>
          <a:p>
            <a:pPr marL="0" indent="0" algn="ctr">
              <a:buNone/>
            </a:pPr>
            <a:r>
              <a:rPr lang="ru-RU" sz="3400" dirty="0" err="1" smtClean="0">
                <a:latin typeface="Times New Roman" panose="02020603050405020304" pitchFamily="18" charset="0"/>
                <a:cs typeface="Times New Roman" panose="02020603050405020304" pitchFamily="18" charset="0"/>
              </a:rPr>
              <a:t>Егер</a:t>
            </a:r>
            <a:r>
              <a:rPr lang="ru-RU" sz="3400" dirty="0" smtClean="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борышкер</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заңды</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тұлға</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болып</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табылса</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онда</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атқарушылық</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іс-әрекеттер</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ұсынылған</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жері</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бойынша</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жүзеге</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асырыла</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отырып</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атқарушылық</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құжат</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тіркелген</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жері</a:t>
            </a:r>
            <a:r>
              <a:rPr lang="ru-RU" sz="3400" dirty="0">
                <a:latin typeface="Times New Roman" panose="02020603050405020304" pitchFamily="18" charset="0"/>
                <a:cs typeface="Times New Roman" panose="02020603050405020304" pitchFamily="18" charset="0"/>
              </a:rPr>
              <a:t> не </a:t>
            </a:r>
            <a:r>
              <a:rPr lang="ru-RU" sz="3400" dirty="0" err="1">
                <a:latin typeface="Times New Roman" panose="02020603050405020304" pitchFamily="18" charset="0"/>
                <a:cs typeface="Times New Roman" panose="02020603050405020304" pitchFamily="18" charset="0"/>
              </a:rPr>
              <a:t>оның</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органының</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құрылтайшысының</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нақты</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орналасқан</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жері</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бойынша</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сондай-ақ</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оның</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мүлкінің</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тіркелген</a:t>
            </a:r>
            <a:r>
              <a:rPr lang="ru-RU" sz="3400" dirty="0">
                <a:latin typeface="Times New Roman" panose="02020603050405020304" pitchFamily="18" charset="0"/>
                <a:cs typeface="Times New Roman" panose="02020603050405020304" pitchFamily="18" charset="0"/>
              </a:rPr>
              <a:t> </a:t>
            </a:r>
            <a:r>
              <a:rPr lang="ru-RU" sz="3400" dirty="0" smtClean="0">
                <a:latin typeface="Times New Roman" panose="02020603050405020304" pitchFamily="18" charset="0"/>
                <a:cs typeface="Times New Roman" panose="02020603050405020304" pitchFamily="18" charset="0"/>
              </a:rPr>
              <a:t>не </a:t>
            </a:r>
            <a:r>
              <a:rPr lang="ru-RU" sz="3400" dirty="0" err="1">
                <a:latin typeface="Times New Roman" panose="02020603050405020304" pitchFamily="18" charset="0"/>
                <a:cs typeface="Times New Roman" panose="02020603050405020304" pitchFamily="18" charset="0"/>
              </a:rPr>
              <a:t>орналасқан</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жері</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бойынша</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ұсынылады</a:t>
            </a:r>
            <a:r>
              <a:rPr lang="ru-RU" sz="3400" dirty="0">
                <a:latin typeface="Times New Roman" panose="02020603050405020304" pitchFamily="18" charset="0"/>
                <a:cs typeface="Times New Roman" panose="02020603050405020304" pitchFamily="18" charset="0"/>
              </a:rPr>
              <a:t>.</a:t>
            </a:r>
            <a:r>
              <a:rPr lang="ru-RU" sz="3400" dirty="0" smtClean="0">
                <a:latin typeface="Times New Roman" panose="02020603050405020304" pitchFamily="18" charset="0"/>
                <a:cs typeface="Times New Roman" panose="02020603050405020304" pitchFamily="18" charset="0"/>
              </a:rPr>
              <a:t> </a:t>
            </a:r>
            <a:endParaRPr lang="ru-RU" sz="3400" dirty="0">
              <a:latin typeface="Times New Roman" panose="02020603050405020304" pitchFamily="18" charset="0"/>
              <a:cs typeface="Times New Roman" panose="02020603050405020304" pitchFamily="18" charset="0"/>
            </a:endParaRPr>
          </a:p>
          <a:p>
            <a:endParaRPr lang="ru-RU" dirty="0"/>
          </a:p>
        </p:txBody>
      </p:sp>
      <p:sp>
        <p:nvSpPr>
          <p:cNvPr id="4" name="Номер слайда 3"/>
          <p:cNvSpPr>
            <a:spLocks noGrp="1"/>
          </p:cNvSpPr>
          <p:nvPr>
            <p:ph type="sldNum" sz="quarter" idx="12"/>
          </p:nvPr>
        </p:nvSpPr>
        <p:spPr/>
        <p:txBody>
          <a:bodyPr/>
          <a:lstStyle/>
          <a:p>
            <a:fld id="{4F65E0F3-FF11-402E-936B-2D1DC285A156}" type="slidenum">
              <a:rPr lang="ru-RU" smtClean="0"/>
              <a:pPr/>
              <a:t>33</a:t>
            </a:fld>
            <a:endParaRPr lang="ru-RU"/>
          </a:p>
        </p:txBody>
      </p:sp>
      <p:sp>
        <p:nvSpPr>
          <p:cNvPr id="8" name="Заголовок 7"/>
          <p:cNvSpPr>
            <a:spLocks noGrp="1"/>
          </p:cNvSpPr>
          <p:nvPr>
            <p:ph type="title"/>
          </p:nvPr>
        </p:nvSpPr>
        <p:spPr>
          <a:xfrm>
            <a:off x="609600" y="274638"/>
            <a:ext cx="10972800" cy="709826"/>
          </a:xfrm>
        </p:spPr>
        <p:txBody>
          <a:bodyPr>
            <a:normAutofit fontScale="90000"/>
          </a:bodyPr>
          <a:lstStyle/>
          <a:p>
            <a:r>
              <a:rPr lang="kk-KZ" dirty="0" smtClean="0">
                <a:solidFill>
                  <a:srgbClr val="00B0F0"/>
                </a:solidFill>
              </a:rPr>
              <a:t>Ұсыныстар </a:t>
            </a:r>
            <a:endParaRPr lang="ru-RU" b="1" dirty="0">
              <a:solidFill>
                <a:srgbClr val="00B0F0"/>
              </a:solidFill>
            </a:endParaRPr>
          </a:p>
        </p:txBody>
      </p:sp>
    </p:spTree>
    <p:extLst>
      <p:ext uri="{BB962C8B-B14F-4D97-AF65-F5344CB8AC3E}">
        <p14:creationId xmlns:p14="http://schemas.microsoft.com/office/powerpoint/2010/main" val="483500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69682" y="228600"/>
            <a:ext cx="11858920" cy="629239"/>
          </a:xfrm>
        </p:spPr>
        <p:txBody>
          <a:bodyPr>
            <a:noAutofit/>
          </a:bodyPr>
          <a:lstStyle/>
          <a:p>
            <a:pPr algn="ctr"/>
            <a:r>
              <a:rPr lang="ru-RU" sz="3600" b="1" dirty="0" smtClean="0">
                <a:solidFill>
                  <a:srgbClr val="FF0000"/>
                </a:solidFill>
              </a:rPr>
              <a:t>8</a:t>
            </a:r>
            <a:r>
              <a:rPr lang="ru-RU" sz="3600" b="1" dirty="0" smtClean="0">
                <a:solidFill>
                  <a:srgbClr val="00B0F0"/>
                </a:solidFill>
              </a:rPr>
              <a:t>.</a:t>
            </a:r>
            <a:r>
              <a:rPr lang="ru-RU" sz="3600" b="1" dirty="0">
                <a:solidFill>
                  <a:srgbClr val="00B0F0"/>
                </a:solidFill>
              </a:rPr>
              <a:t> </a:t>
            </a:r>
            <a:r>
              <a:rPr lang="ru-RU" sz="3600" b="1" dirty="0" err="1">
                <a:solidFill>
                  <a:srgbClr val="00B0F0"/>
                </a:solidFill>
              </a:rPr>
              <a:t>Атқарушылық</a:t>
            </a:r>
            <a:r>
              <a:rPr lang="ru-RU" sz="3600" b="1" dirty="0">
                <a:solidFill>
                  <a:srgbClr val="00B0F0"/>
                </a:solidFill>
              </a:rPr>
              <a:t> </a:t>
            </a:r>
            <a:r>
              <a:rPr lang="ru-RU" sz="3600" b="1" dirty="0" err="1">
                <a:solidFill>
                  <a:srgbClr val="00B0F0"/>
                </a:solidFill>
              </a:rPr>
              <a:t>жазбаның</a:t>
            </a:r>
            <a:r>
              <a:rPr lang="ru-RU" sz="3600" b="1" dirty="0">
                <a:solidFill>
                  <a:srgbClr val="00B0F0"/>
                </a:solidFill>
              </a:rPr>
              <a:t> </a:t>
            </a:r>
            <a:r>
              <a:rPr lang="ru-RU" sz="3600" b="1" dirty="0" smtClean="0">
                <a:solidFill>
                  <a:srgbClr val="00B0F0"/>
                </a:solidFill>
              </a:rPr>
              <a:t> </a:t>
            </a:r>
            <a:r>
              <a:rPr lang="ru-RU" sz="3600" b="1" dirty="0" err="1">
                <a:solidFill>
                  <a:srgbClr val="00B0F0"/>
                </a:solidFill>
              </a:rPr>
              <a:t>күшін</a:t>
            </a:r>
            <a:r>
              <a:rPr lang="ru-RU" sz="3600" b="1" dirty="0">
                <a:solidFill>
                  <a:srgbClr val="00B0F0"/>
                </a:solidFill>
              </a:rPr>
              <a:t> </a:t>
            </a:r>
            <a:r>
              <a:rPr lang="ru-RU" sz="3600" b="1" dirty="0" err="1">
                <a:solidFill>
                  <a:srgbClr val="00B0F0"/>
                </a:solidFill>
              </a:rPr>
              <a:t>жою</a:t>
            </a:r>
            <a:r>
              <a:rPr lang="ru-RU" sz="3600" b="1" dirty="0">
                <a:solidFill>
                  <a:srgbClr val="00B0F0"/>
                </a:solidFill>
              </a:rPr>
              <a:t> </a:t>
            </a:r>
          </a:p>
        </p:txBody>
      </p:sp>
      <p:sp>
        <p:nvSpPr>
          <p:cNvPr id="4" name="Текст 3"/>
          <p:cNvSpPr>
            <a:spLocks noGrp="1"/>
          </p:cNvSpPr>
          <p:nvPr>
            <p:ph type="body" idx="1"/>
          </p:nvPr>
        </p:nvSpPr>
        <p:spPr>
          <a:xfrm>
            <a:off x="531813" y="651164"/>
            <a:ext cx="11064442" cy="5624945"/>
          </a:xfrm>
        </p:spPr>
        <p:txBody>
          <a:bodyPr>
            <a:noAutofit/>
          </a:bodyPr>
          <a:lstStyle/>
          <a:p>
            <a:pPr algn="ctr" fontAlgn="base"/>
            <a:r>
              <a:rPr lang="ru-RU" sz="2400" b="1" dirty="0" err="1" smtClean="0">
                <a:latin typeface="Times New Roman" panose="02020603050405020304" pitchFamily="18" charset="0"/>
                <a:cs typeface="Times New Roman" panose="02020603050405020304" pitchFamily="18" charset="0"/>
              </a:rPr>
              <a:t>Атқарушылық</a:t>
            </a:r>
            <a:r>
              <a:rPr lang="ru-RU" sz="2400" b="1" dirty="0" smtClean="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жазбаның</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немесе</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тиісті</a:t>
            </a:r>
            <a:r>
              <a:rPr lang="ru-RU" sz="2400" b="1" dirty="0">
                <a:latin typeface="Times New Roman" panose="02020603050405020304" pitchFamily="18" charset="0"/>
                <a:cs typeface="Times New Roman" panose="02020603050405020304" pitchFamily="18" charset="0"/>
              </a:rPr>
              <a:t> </a:t>
            </a:r>
            <a:endParaRPr lang="ru-RU" sz="2400" b="1" dirty="0" smtClean="0">
              <a:latin typeface="Times New Roman" panose="02020603050405020304" pitchFamily="18" charset="0"/>
              <a:cs typeface="Times New Roman" panose="02020603050405020304" pitchFamily="18" charset="0"/>
            </a:endParaRPr>
          </a:p>
          <a:p>
            <a:pPr algn="ctr" fontAlgn="base"/>
            <a:r>
              <a:rPr lang="ru-RU" sz="2400" b="1" dirty="0" err="1" smtClean="0">
                <a:latin typeface="Times New Roman" panose="02020603050405020304" pitchFamily="18" charset="0"/>
                <a:cs typeface="Times New Roman" panose="02020603050405020304" pitchFamily="18" charset="0"/>
              </a:rPr>
              <a:t>қаулының</a:t>
            </a:r>
            <a:r>
              <a:rPr lang="ru-RU" sz="2400" b="1" dirty="0" smtClean="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күшін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жою</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және</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оған</a:t>
            </a:r>
            <a:r>
              <a:rPr lang="ru-RU" sz="2400" b="1" dirty="0">
                <a:latin typeface="Times New Roman" panose="02020603050405020304" pitchFamily="18" charset="0"/>
                <a:cs typeface="Times New Roman" panose="02020603050405020304" pitchFamily="18" charset="0"/>
              </a:rPr>
              <a:t> дау </a:t>
            </a:r>
            <a:r>
              <a:rPr lang="ru-RU" sz="2400" b="1" dirty="0" err="1">
                <a:latin typeface="Times New Roman" panose="02020603050405020304" pitchFamily="18" charset="0"/>
                <a:cs typeface="Times New Roman" panose="02020603050405020304" pitchFamily="18" charset="0"/>
              </a:rPr>
              <a:t>айту</a:t>
            </a:r>
            <a:endParaRPr lang="ru-RU" sz="2400" dirty="0">
              <a:latin typeface="Times New Roman" panose="02020603050405020304" pitchFamily="18" charset="0"/>
              <a:cs typeface="Times New Roman" panose="02020603050405020304" pitchFamily="18" charset="0"/>
            </a:endParaRPr>
          </a:p>
          <a:p>
            <a:pPr fontAlgn="base"/>
            <a:r>
              <a:rPr lang="ru-RU" sz="2400" dirty="0">
                <a:latin typeface="Times New Roman" panose="02020603050405020304" pitchFamily="18" charset="0"/>
                <a:cs typeface="Times New Roman" panose="02020603050405020304" pitchFamily="18" charset="0"/>
              </a:rPr>
              <a:t>      1. Нотариус </a:t>
            </a:r>
            <a:r>
              <a:rPr lang="ru-RU" sz="2400" dirty="0" err="1">
                <a:latin typeface="Times New Roman" panose="02020603050405020304" pitchFamily="18" charset="0"/>
                <a:cs typeface="Times New Roman" panose="02020603050405020304" pitchFamily="18" charset="0"/>
              </a:rPr>
              <a:t>мәлімделген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талапқа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қарсы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қарсылықты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алған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күннен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бастап</a:t>
            </a:r>
            <a:r>
              <a:rPr lang="ru-RU" sz="2400" dirty="0">
                <a:latin typeface="Times New Roman" panose="02020603050405020304" pitchFamily="18" charset="0"/>
                <a:cs typeface="Times New Roman" panose="02020603050405020304" pitchFamily="18" charset="0"/>
              </a:rPr>
              <a:t> </a:t>
            </a:r>
            <a:r>
              <a:rPr lang="ru-RU" sz="2400" b="1" u="sng" dirty="0" err="1">
                <a:solidFill>
                  <a:srgbClr val="FF0000"/>
                </a:solidFill>
                <a:latin typeface="Times New Roman" panose="02020603050405020304" pitchFamily="18" charset="0"/>
                <a:cs typeface="Times New Roman" panose="02020603050405020304" pitchFamily="18" charset="0"/>
              </a:rPr>
              <a:t>үш</a:t>
            </a:r>
            <a:r>
              <a:rPr lang="ru-RU" sz="2400" b="1" u="sng" dirty="0">
                <a:solidFill>
                  <a:srgbClr val="FF0000"/>
                </a:solidFill>
                <a:latin typeface="Times New Roman" panose="02020603050405020304" pitchFamily="18" charset="0"/>
                <a:cs typeface="Times New Roman" panose="02020603050405020304" pitchFamily="18" charset="0"/>
              </a:rPr>
              <a:t> </a:t>
            </a:r>
            <a:r>
              <a:rPr lang="ru-RU" sz="2400" b="1" u="sng" dirty="0" err="1">
                <a:solidFill>
                  <a:srgbClr val="FF0000"/>
                </a:solidFill>
                <a:latin typeface="Times New Roman" panose="02020603050405020304" pitchFamily="18" charset="0"/>
                <a:cs typeface="Times New Roman" panose="02020603050405020304" pitchFamily="18" charset="0"/>
              </a:rPr>
              <a:t>жұмыс</a:t>
            </a:r>
            <a:r>
              <a:rPr lang="ru-RU" sz="2400" b="1" u="sng" dirty="0">
                <a:solidFill>
                  <a:srgbClr val="FF0000"/>
                </a:solidFill>
                <a:latin typeface="Times New Roman" panose="02020603050405020304" pitchFamily="18" charset="0"/>
                <a:cs typeface="Times New Roman" panose="02020603050405020304" pitchFamily="18" charset="0"/>
              </a:rPr>
              <a:t> </a:t>
            </a:r>
            <a:r>
              <a:rPr lang="ru-RU" sz="2400" b="1" u="sng" dirty="0" err="1">
                <a:solidFill>
                  <a:srgbClr val="FF0000"/>
                </a:solidFill>
                <a:latin typeface="Times New Roman" panose="02020603050405020304" pitchFamily="18" charset="0"/>
                <a:cs typeface="Times New Roman" panose="02020603050405020304" pitchFamily="18" charset="0"/>
              </a:rPr>
              <a:t>күнінен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кешіктірмей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атқарушылық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жазбаның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немесе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тиісті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қаулының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күшін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жою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туралы</a:t>
            </a:r>
            <a:r>
              <a:rPr lang="ru-RU" sz="2400" dirty="0">
                <a:latin typeface="Times New Roman" panose="02020603050405020304" pitchFamily="18" charset="0"/>
                <a:cs typeface="Times New Roman" panose="02020603050405020304" pitchFamily="18" charset="0"/>
              </a:rPr>
              <a:t> </a:t>
            </a:r>
            <a:r>
              <a:rPr lang="ru-RU" sz="2400" b="1" u="sng" dirty="0" err="1">
                <a:solidFill>
                  <a:schemeClr val="tx1"/>
                </a:solidFill>
                <a:latin typeface="Times New Roman" panose="02020603050405020304" pitchFamily="18" charset="0"/>
                <a:cs typeface="Times New Roman" panose="02020603050405020304" pitchFamily="18" charset="0"/>
              </a:rPr>
              <a:t>қаулы</a:t>
            </a:r>
            <a:r>
              <a:rPr lang="ru-RU" sz="2400" b="1" u="sng" dirty="0">
                <a:solidFill>
                  <a:schemeClr val="tx1"/>
                </a:solidFill>
                <a:latin typeface="Times New Roman" panose="02020603050405020304" pitchFamily="18" charset="0"/>
                <a:cs typeface="Times New Roman" panose="02020603050405020304" pitchFamily="18" charset="0"/>
              </a:rPr>
              <a:t> </a:t>
            </a:r>
            <a:r>
              <a:rPr lang="ru-RU" sz="2400" b="1" u="sng" dirty="0" err="1">
                <a:solidFill>
                  <a:schemeClr val="tx1"/>
                </a:solidFill>
                <a:latin typeface="Times New Roman" panose="02020603050405020304" pitchFamily="18" charset="0"/>
                <a:cs typeface="Times New Roman" panose="02020603050405020304" pitchFamily="18" charset="0"/>
              </a:rPr>
              <a:t>шығарады</a:t>
            </a:r>
            <a:r>
              <a:rPr lang="ru-RU" sz="2400" dirty="0">
                <a:latin typeface="Times New Roman" panose="02020603050405020304" pitchFamily="18" charset="0"/>
                <a:cs typeface="Times New Roman" panose="02020603050405020304" pitchFamily="18" charset="0"/>
              </a:rPr>
              <a:t>.</a:t>
            </a:r>
          </a:p>
          <a:p>
            <a:pPr fontAlgn="base"/>
            <a:r>
              <a:rPr lang="ru-RU" sz="2400" dirty="0">
                <a:solidFill>
                  <a:schemeClr val="tx1"/>
                </a:solidFill>
                <a:latin typeface="Times New Roman" panose="02020603050405020304" pitchFamily="18" charset="0"/>
                <a:cs typeface="Times New Roman" panose="02020603050405020304" pitchFamily="18" charset="0"/>
              </a:rPr>
              <a:t>      2. </a:t>
            </a:r>
            <a:r>
              <a:rPr lang="ru-RU" sz="2400" dirty="0" err="1">
                <a:solidFill>
                  <a:schemeClr val="tx1"/>
                </a:solidFill>
                <a:latin typeface="Times New Roman" panose="02020603050405020304" pitchFamily="18" charset="0"/>
                <a:cs typeface="Times New Roman" panose="02020603050405020304" pitchFamily="18" charset="0"/>
              </a:rPr>
              <a:t>Атқарушылық</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жазбаның</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немесе</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тиісті</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қаулының</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күшін</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жою</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туралы</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қаулы</a:t>
            </a:r>
            <a:r>
              <a:rPr lang="ru-RU" sz="2400" dirty="0">
                <a:solidFill>
                  <a:schemeClr val="tx1"/>
                </a:solidFill>
                <a:latin typeface="Times New Roman" panose="02020603050405020304" pitchFamily="18" charset="0"/>
                <a:cs typeface="Times New Roman" panose="02020603050405020304" pitchFamily="18" charset="0"/>
              </a:rPr>
              <a:t> дау </a:t>
            </a:r>
            <a:r>
              <a:rPr lang="ru-RU" sz="2400" dirty="0" err="1">
                <a:solidFill>
                  <a:schemeClr val="tx1"/>
                </a:solidFill>
                <a:latin typeface="Times New Roman" panose="02020603050405020304" pitchFamily="18" charset="0"/>
                <a:cs typeface="Times New Roman" panose="02020603050405020304" pitchFamily="18" charset="0"/>
              </a:rPr>
              <a:t>айтуға</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жатпайды</a:t>
            </a:r>
            <a:r>
              <a:rPr lang="ru-RU" sz="2400" dirty="0">
                <a:solidFill>
                  <a:schemeClr val="tx1"/>
                </a:solidFill>
                <a:latin typeface="Times New Roman" panose="02020603050405020304" pitchFamily="18" charset="0"/>
                <a:cs typeface="Times New Roman" panose="02020603050405020304" pitchFamily="18" charset="0"/>
              </a:rPr>
              <a:t>.</a:t>
            </a:r>
          </a:p>
          <a:p>
            <a:pPr fontAlgn="base"/>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Атқарушылық</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жазбаның</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немесе</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тиісті</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қаулының</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күшін</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жою</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туралы</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қаулының</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көшірмесі</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шығарылған</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күнінен</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кейінгі</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келесі</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жұмыс</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күнінен</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кешіктірілмей</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smtClean="0">
                <a:solidFill>
                  <a:schemeClr val="tx1"/>
                </a:solidFill>
                <a:latin typeface="Times New Roman" panose="02020603050405020304" pitchFamily="18" charset="0"/>
                <a:cs typeface="Times New Roman" panose="02020603050405020304" pitchFamily="18" charset="0"/>
              </a:rPr>
              <a:t>Нотариат </a:t>
            </a:r>
            <a:r>
              <a:rPr lang="ru-RU" sz="2400" dirty="0" err="1" smtClean="0">
                <a:solidFill>
                  <a:schemeClr val="tx1"/>
                </a:solidFill>
                <a:latin typeface="Times New Roman" panose="02020603050405020304" pitchFamily="18" charset="0"/>
                <a:cs typeface="Times New Roman" panose="02020603050405020304" pitchFamily="18" charset="0"/>
              </a:rPr>
              <a:t>туралы</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Заңның</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a:solidFill>
                  <a:schemeClr val="tx1"/>
                </a:solidFill>
                <a:latin typeface="Times New Roman" panose="02020603050405020304" pitchFamily="18" charset="0"/>
                <a:cs typeface="Times New Roman" panose="02020603050405020304" pitchFamily="18" charset="0"/>
                <a:hlinkClick r:id="rId2"/>
              </a:rPr>
              <a:t>92-6-бабына</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сәйкес</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өндіріп</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алушыға</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борышкерге</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табыс</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етілуге</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немесе</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жіберілуге</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тиіс</a:t>
            </a:r>
            <a:r>
              <a:rPr lang="ru-RU" sz="2400" dirty="0">
                <a:solidFill>
                  <a:schemeClr val="tx1"/>
                </a:solidFill>
                <a:latin typeface="Times New Roman" panose="02020603050405020304" pitchFamily="18" charset="0"/>
                <a:cs typeface="Times New Roman" panose="02020603050405020304" pitchFamily="18" charset="0"/>
              </a:rPr>
              <a:t>.</a:t>
            </a:r>
          </a:p>
          <a:p>
            <a:pPr fontAlgn="base"/>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Егер</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жасалған</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атқарушылық</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жазба</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немесе</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тиісті</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қаулы</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борышкердің</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қарсылығы</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бойынша</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нотариустың</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қаулысымен</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күшін</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жоймаса</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оларға</a:t>
            </a:r>
            <a:r>
              <a:rPr lang="ru-RU" sz="2400" dirty="0">
                <a:solidFill>
                  <a:schemeClr val="tx1"/>
                </a:solidFill>
                <a:latin typeface="Times New Roman" panose="02020603050405020304" pitchFamily="18" charset="0"/>
                <a:cs typeface="Times New Roman" panose="02020603050405020304" pitchFamily="18" charset="0"/>
              </a:rPr>
              <a:t> дау </a:t>
            </a:r>
            <a:r>
              <a:rPr lang="ru-RU" sz="2400" dirty="0" err="1">
                <a:solidFill>
                  <a:schemeClr val="tx1"/>
                </a:solidFill>
                <a:latin typeface="Times New Roman" panose="02020603050405020304" pitchFamily="18" charset="0"/>
                <a:cs typeface="Times New Roman" panose="02020603050405020304" pitchFamily="18" charset="0"/>
              </a:rPr>
              <a:t>айту</a:t>
            </a:r>
            <a:r>
              <a:rPr lang="ru-RU" sz="2400" dirty="0">
                <a:solidFill>
                  <a:schemeClr val="tx1"/>
                </a:solidFill>
                <a:latin typeface="Times New Roman" panose="02020603050405020304" pitchFamily="18" charset="0"/>
                <a:cs typeface="Times New Roman" panose="02020603050405020304" pitchFamily="18" charset="0"/>
              </a:rPr>
              <a:t> сот </a:t>
            </a:r>
            <a:r>
              <a:rPr lang="ru-RU" sz="2400" dirty="0" err="1">
                <a:solidFill>
                  <a:schemeClr val="tx1"/>
                </a:solidFill>
                <a:latin typeface="Times New Roman" panose="02020603050405020304" pitchFamily="18" charset="0"/>
                <a:cs typeface="Times New Roman" panose="02020603050405020304" pitchFamily="18" charset="0"/>
              </a:rPr>
              <a:t>тәртібімен</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жүзеге</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асырылады</a:t>
            </a:r>
            <a:r>
              <a:rPr lang="ru-RU" sz="2400" dirty="0" smtClean="0">
                <a:solidFill>
                  <a:schemeClr val="tx1"/>
                </a:solidFill>
                <a:latin typeface="Times New Roman" panose="02020603050405020304" pitchFamily="18" charset="0"/>
                <a:cs typeface="Times New Roman" panose="02020603050405020304" pitchFamily="18" charset="0"/>
              </a:rPr>
              <a:t>.</a:t>
            </a:r>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2" name="Номер слайда 1">
            <a:extLst>
              <a:ext uri="{FF2B5EF4-FFF2-40B4-BE49-F238E27FC236}">
                <a16:creationId xmlns:a16="http://schemas.microsoft.com/office/drawing/2014/main" id="{C94B549C-884C-488A-80B1-6553D5A70314}"/>
              </a:ext>
            </a:extLst>
          </p:cNvPr>
          <p:cNvSpPr>
            <a:spLocks noGrp="1"/>
          </p:cNvSpPr>
          <p:nvPr>
            <p:ph type="sldNum" sz="quarter" idx="12"/>
          </p:nvPr>
        </p:nvSpPr>
        <p:spPr/>
        <p:txBody>
          <a:bodyPr/>
          <a:lstStyle/>
          <a:p>
            <a:fld id="{4F65E0F3-FF11-402E-936B-2D1DC285A156}" type="slidenum">
              <a:rPr lang="ru-RU" smtClean="0"/>
              <a:pPr/>
              <a:t>34</a:t>
            </a:fld>
            <a:endParaRPr lang="ru-RU" dirty="0"/>
          </a:p>
        </p:txBody>
      </p:sp>
    </p:spTree>
    <p:extLst>
      <p:ext uri="{BB962C8B-B14F-4D97-AF65-F5344CB8AC3E}">
        <p14:creationId xmlns:p14="http://schemas.microsoft.com/office/powerpoint/2010/main" val="3658671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4F65E0F3-FF11-402E-936B-2D1DC285A156}" type="slidenum">
              <a:rPr lang="ru-RU" smtClean="0"/>
              <a:pPr/>
              <a:t>35</a:t>
            </a:fld>
            <a:endParaRPr lang="ru-RU"/>
          </a:p>
        </p:txBody>
      </p:sp>
      <p:sp>
        <p:nvSpPr>
          <p:cNvPr id="2" name="Заголовок 1"/>
          <p:cNvSpPr>
            <a:spLocks noGrp="1"/>
          </p:cNvSpPr>
          <p:nvPr>
            <p:ph type="title" idx="4294967295"/>
          </p:nvPr>
        </p:nvSpPr>
        <p:spPr>
          <a:xfrm>
            <a:off x="471055" y="2092036"/>
            <a:ext cx="11058641" cy="1633827"/>
          </a:xfrm>
        </p:spPr>
        <p:txBody>
          <a:bodyPr>
            <a:normAutofit fontScale="90000"/>
          </a:bodyPr>
          <a:lstStyle/>
          <a:p>
            <a:pPr algn="ctr"/>
            <a:r>
              <a:rPr lang="ru-RU" b="1" i="1" dirty="0">
                <a:solidFill>
                  <a:srgbClr val="FF0000"/>
                </a:solidFill>
                <a:latin typeface="Times New Roman" panose="02020603050405020304" pitchFamily="18" charset="0"/>
                <a:cs typeface="Times New Roman" panose="02020603050405020304" pitchFamily="18" charset="0"/>
              </a:rPr>
              <a:t>ЕСТЕ </a:t>
            </a:r>
            <a:r>
              <a:rPr lang="ru-RU" b="1" i="1" dirty="0" smtClean="0">
                <a:solidFill>
                  <a:srgbClr val="FF0000"/>
                </a:solidFill>
                <a:latin typeface="Times New Roman" panose="02020603050405020304" pitchFamily="18" charset="0"/>
                <a:cs typeface="Times New Roman" panose="02020603050405020304" pitchFamily="18" charset="0"/>
              </a:rPr>
              <a:t>САҚТАҢЫЗДАР: </a:t>
            </a:r>
            <a:br>
              <a:rPr lang="ru-RU" b="1" i="1" dirty="0" smtClean="0">
                <a:solidFill>
                  <a:srgbClr val="FF0000"/>
                </a:solidFill>
                <a:latin typeface="Times New Roman" panose="02020603050405020304" pitchFamily="18" charset="0"/>
                <a:cs typeface="Times New Roman" panose="02020603050405020304" pitchFamily="18" charset="0"/>
              </a:rPr>
            </a:br>
            <a:r>
              <a:rPr lang="ru-RU" b="1" i="1" dirty="0" smtClean="0">
                <a:solidFill>
                  <a:srgbClr val="0070C0"/>
                </a:solidFill>
                <a:latin typeface="Times New Roman" panose="02020603050405020304" pitchFamily="18" charset="0"/>
                <a:cs typeface="Times New Roman" panose="02020603050405020304" pitchFamily="18" charset="0"/>
              </a:rPr>
              <a:t>АТҚАРУШЫЛЫҚ </a:t>
            </a:r>
            <a:r>
              <a:rPr lang="ru-RU" b="1" i="1" dirty="0">
                <a:solidFill>
                  <a:srgbClr val="0070C0"/>
                </a:solidFill>
                <a:latin typeface="Times New Roman" panose="02020603050405020304" pitchFamily="18" charset="0"/>
                <a:cs typeface="Times New Roman" panose="02020603050405020304" pitchFamily="18" charset="0"/>
              </a:rPr>
              <a:t>ЖАЗБАНЫҢ КҮШІН ЖОЮДАН БАС ТАРТУ ЕМЕС,</a:t>
            </a:r>
            <a:br>
              <a:rPr lang="ru-RU" b="1" i="1" dirty="0">
                <a:solidFill>
                  <a:srgbClr val="0070C0"/>
                </a:solidFill>
                <a:latin typeface="Times New Roman" panose="02020603050405020304" pitchFamily="18" charset="0"/>
                <a:cs typeface="Times New Roman" panose="02020603050405020304" pitchFamily="18" charset="0"/>
              </a:rPr>
            </a:br>
            <a:r>
              <a:rPr lang="ru-RU" b="1" i="1" dirty="0">
                <a:solidFill>
                  <a:srgbClr val="0070C0"/>
                </a:solidFill>
                <a:latin typeface="Times New Roman" panose="02020603050405020304" pitchFamily="18" charset="0"/>
                <a:cs typeface="Times New Roman" panose="02020603050405020304" pitchFamily="18" charset="0"/>
              </a:rPr>
              <a:t>АТҚАРУШЫЛЫҚ ЖАЗБАНЫҢ ӨЗІ ДАУ ТУДЫРАДЫ</a:t>
            </a:r>
            <a:br>
              <a:rPr lang="ru-RU" b="1" i="1" dirty="0">
                <a:solidFill>
                  <a:srgbClr val="0070C0"/>
                </a:solidFill>
                <a:latin typeface="Times New Roman" panose="02020603050405020304" pitchFamily="18" charset="0"/>
                <a:cs typeface="Times New Roman" panose="02020603050405020304" pitchFamily="18" charset="0"/>
              </a:rPr>
            </a:br>
            <a:endParaRPr lang="ru-RU" dirty="0"/>
          </a:p>
        </p:txBody>
      </p:sp>
    </p:spTree>
    <p:extLst>
      <p:ext uri="{BB962C8B-B14F-4D97-AF65-F5344CB8AC3E}">
        <p14:creationId xmlns:p14="http://schemas.microsoft.com/office/powerpoint/2010/main" val="9426757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609600" y="1021278"/>
            <a:ext cx="10972800" cy="5836721"/>
          </a:xfrm>
        </p:spPr>
        <p:txBody>
          <a:bodyPr>
            <a:normAutofit fontScale="85000" lnSpcReduction="20000"/>
          </a:bodyPr>
          <a:lstStyle/>
          <a:p>
            <a:pPr fontAlgn="base"/>
            <a:r>
              <a:rPr lang="ru-RU" dirty="0"/>
              <a:t>     </a:t>
            </a:r>
            <a:r>
              <a:rPr lang="ru-RU" dirty="0">
                <a:latin typeface="Times New Roman" panose="02020603050405020304" pitchFamily="18" charset="0"/>
                <a:cs typeface="Times New Roman" panose="02020603050405020304" pitchFamily="18" charset="0"/>
              </a:rPr>
              <a:t> 1. </a:t>
            </a:r>
            <a:r>
              <a:rPr lang="ru-RU" dirty="0" err="1">
                <a:latin typeface="Times New Roman" panose="02020603050405020304" pitchFamily="18" charset="0"/>
                <a:cs typeface="Times New Roman" panose="02020603050405020304" pitchFamily="18" charset="0"/>
              </a:rPr>
              <a:t>Егер</a:t>
            </a:r>
            <a:r>
              <a:rPr lang="ru-RU" dirty="0">
                <a:latin typeface="Times New Roman" panose="02020603050405020304" pitchFamily="18" charset="0"/>
                <a:cs typeface="Times New Roman" panose="02020603050405020304" pitchFamily="18" charset="0"/>
              </a:rPr>
              <a:t>:</a:t>
            </a:r>
          </a:p>
          <a:p>
            <a:pPr fontAlgn="base"/>
            <a:r>
              <a:rPr lang="ru-RU" dirty="0">
                <a:latin typeface="Times New Roman" panose="02020603050405020304" pitchFamily="18" charset="0"/>
                <a:cs typeface="Times New Roman" panose="02020603050405020304" pitchFamily="18" charset="0"/>
              </a:rPr>
              <a:t>      1) </a:t>
            </a:r>
            <a:r>
              <a:rPr lang="ru-RU" dirty="0" err="1">
                <a:latin typeface="Times New Roman" panose="02020603050405020304" pitchFamily="18" charset="0"/>
                <a:cs typeface="Times New Roman" panose="02020603050405020304" pitchFamily="18" charset="0"/>
              </a:rPr>
              <a:t>мұндай</a:t>
            </a:r>
            <a:r>
              <a:rPr lang="ru-RU"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с-</a:t>
            </a:r>
            <a:r>
              <a:rPr lang="ru-RU" dirty="0" err="1">
                <a:latin typeface="Times New Roman" panose="02020603050405020304" pitchFamily="18" charset="0"/>
                <a:cs typeface="Times New Roman" panose="02020603050405020304" pitchFamily="18" charset="0"/>
              </a:rPr>
              <a:t>әрекет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жасау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заңдарға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қайшы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келсе</a:t>
            </a:r>
            <a:r>
              <a:rPr lang="ru-RU" dirty="0">
                <a:latin typeface="Times New Roman" panose="02020603050405020304" pitchFamily="18" charset="0"/>
                <a:cs typeface="Times New Roman" panose="02020603050405020304" pitchFamily="18" charset="0"/>
              </a:rPr>
              <a:t>;</a:t>
            </a:r>
          </a:p>
          <a:p>
            <a:pPr fontAlgn="base"/>
            <a:r>
              <a:rPr lang="ru-RU"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с-</a:t>
            </a:r>
            <a:r>
              <a:rPr lang="ru-RU" dirty="0" err="1">
                <a:latin typeface="Times New Roman" panose="02020603050405020304" pitchFamily="18" charset="0"/>
                <a:cs typeface="Times New Roman" panose="02020603050405020304" pitchFamily="18" charset="0"/>
              </a:rPr>
              <a:t>әрекетт</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басқа</a:t>
            </a:r>
            <a:r>
              <a:rPr lang="ru-RU" dirty="0">
                <a:latin typeface="Times New Roman" panose="02020603050405020304" pitchFamily="18" charset="0"/>
                <a:cs typeface="Times New Roman" panose="02020603050405020304" pitchFamily="18" charset="0"/>
              </a:rPr>
              <a:t> нотариус </a:t>
            </a:r>
            <a:r>
              <a:rPr lang="ru-RU" dirty="0" err="1">
                <a:latin typeface="Times New Roman" panose="02020603050405020304" pitchFamily="18" charset="0"/>
                <a:cs typeface="Times New Roman" panose="02020603050405020304" pitchFamily="18" charset="0"/>
              </a:rPr>
              <a:t>жасауға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ти</a:t>
            </a:r>
            <a:r>
              <a:rPr lang="en-US"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с </a:t>
            </a:r>
            <a:r>
              <a:rPr lang="ru-RU" dirty="0" err="1">
                <a:latin typeface="Times New Roman" panose="02020603050405020304" pitchFamily="18" charset="0"/>
                <a:cs typeface="Times New Roman" panose="02020603050405020304" pitchFamily="18" charset="0"/>
              </a:rPr>
              <a:t>болса</a:t>
            </a:r>
            <a:r>
              <a:rPr lang="ru-RU" dirty="0">
                <a:latin typeface="Times New Roman" panose="02020603050405020304" pitchFamily="18" charset="0"/>
                <a:cs typeface="Times New Roman" panose="02020603050405020304" pitchFamily="18" charset="0"/>
              </a:rPr>
              <a:t>;</a:t>
            </a:r>
          </a:p>
          <a:p>
            <a:pPr fontAlgn="base"/>
            <a:r>
              <a:rPr lang="ru-RU" dirty="0">
                <a:latin typeface="Times New Roman" panose="02020603050405020304" pitchFamily="18" charset="0"/>
                <a:cs typeface="Times New Roman" panose="02020603050405020304" pitchFamily="18" charset="0"/>
              </a:rPr>
              <a:t>      3) </a:t>
            </a:r>
            <a:r>
              <a:rPr lang="ru-RU" dirty="0" err="1">
                <a:latin typeface="Times New Roman" panose="02020603050405020304" pitchFamily="18" charset="0"/>
                <a:cs typeface="Times New Roman" panose="02020603050405020304" pitchFamily="18" charset="0"/>
              </a:rPr>
              <a:t>нотариаттық</a:t>
            </a:r>
            <a:r>
              <a:rPr lang="ru-RU"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с-</a:t>
            </a:r>
            <a:r>
              <a:rPr lang="ru-RU" dirty="0" err="1">
                <a:latin typeface="Times New Roman" panose="02020603050405020304" pitchFamily="18" charset="0"/>
                <a:cs typeface="Times New Roman" panose="02020603050405020304" pitchFamily="18" charset="0"/>
              </a:rPr>
              <a:t>әрекет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жасау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жөн</a:t>
            </a:r>
            <a:r>
              <a:rPr lang="en-US" dirty="0" err="1">
                <a:latin typeface="Times New Roman" panose="02020603050405020304" pitchFamily="18" charset="0"/>
                <a:cs typeface="Times New Roman" panose="02020603050405020304" pitchFamily="18" charset="0"/>
              </a:rPr>
              <a:t>i</a:t>
            </a:r>
            <a:r>
              <a:rPr lang="ru-RU" dirty="0" err="1">
                <a:latin typeface="Times New Roman" panose="02020603050405020304" pitchFamily="18" charset="0"/>
                <a:cs typeface="Times New Roman" panose="02020603050405020304" pitchFamily="18" charset="0"/>
              </a:rPr>
              <a:t>нде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қаб</a:t>
            </a:r>
            <a:r>
              <a:rPr lang="en-US" dirty="0" err="1">
                <a:latin typeface="Times New Roman" panose="02020603050405020304" pitchFamily="18" charset="0"/>
                <a:cs typeface="Times New Roman" panose="02020603050405020304" pitchFamily="18" charset="0"/>
              </a:rPr>
              <a:t>i</a:t>
            </a:r>
            <a:r>
              <a:rPr lang="ru-RU" dirty="0" err="1">
                <a:latin typeface="Times New Roman" panose="02020603050405020304" pitchFamily="18" charset="0"/>
                <a:cs typeface="Times New Roman" panose="02020603050405020304" pitchFamily="18" charset="0"/>
              </a:rPr>
              <a:t>летс</a:t>
            </a:r>
            <a:r>
              <a:rPr lang="en-US"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з </a:t>
            </a:r>
            <a:r>
              <a:rPr lang="ru-RU" dirty="0" err="1">
                <a:latin typeface="Times New Roman" panose="02020603050405020304" pitchFamily="18" charset="0"/>
                <a:cs typeface="Times New Roman" panose="02020603050405020304" pitchFamily="18" charset="0"/>
              </a:rPr>
              <a:t>азамат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қажетт</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өк</a:t>
            </a:r>
            <a:r>
              <a:rPr lang="en-US" dirty="0" err="1">
                <a:latin typeface="Times New Roman" panose="02020603050405020304" pitchFamily="18" charset="0"/>
                <a:cs typeface="Times New Roman" panose="02020603050405020304" pitchFamily="18" charset="0"/>
              </a:rPr>
              <a:t>i</a:t>
            </a:r>
            <a:r>
              <a:rPr lang="ru-RU" dirty="0" err="1">
                <a:latin typeface="Times New Roman" panose="02020603050405020304" pitchFamily="18" charset="0"/>
                <a:cs typeface="Times New Roman" panose="02020603050405020304" pitchFamily="18" charset="0"/>
              </a:rPr>
              <a:t>летт</a:t>
            </a:r>
            <a:r>
              <a:rPr lang="en-US"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г</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жоқ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өкіл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өт</a:t>
            </a:r>
            <a:r>
              <a:rPr lang="en-US"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н</a:t>
            </a:r>
            <a:r>
              <a:rPr lang="en-US"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ш </a:t>
            </a:r>
            <a:r>
              <a:rPr lang="ru-RU" dirty="0" err="1">
                <a:latin typeface="Times New Roman" panose="02020603050405020304" pitchFamily="18" charset="0"/>
                <a:cs typeface="Times New Roman" panose="02020603050405020304" pitchFamily="18" charset="0"/>
              </a:rPr>
              <a:t>жасаса</a:t>
            </a:r>
            <a:r>
              <a:rPr lang="ru-RU" dirty="0">
                <a:latin typeface="Times New Roman" panose="02020603050405020304" pitchFamily="18" charset="0"/>
                <a:cs typeface="Times New Roman" panose="02020603050405020304" pitchFamily="18" charset="0"/>
              </a:rPr>
              <a:t>;</a:t>
            </a:r>
          </a:p>
          <a:p>
            <a:pPr fontAlgn="base"/>
            <a:r>
              <a:rPr lang="ru-RU" dirty="0">
                <a:latin typeface="Times New Roman" panose="02020603050405020304" pitchFamily="18" charset="0"/>
                <a:cs typeface="Times New Roman" panose="02020603050405020304" pitchFamily="18" charset="0"/>
              </a:rPr>
              <a:t>      4) </a:t>
            </a:r>
            <a:r>
              <a:rPr lang="ru-RU" dirty="0" err="1">
                <a:latin typeface="Times New Roman" panose="02020603050405020304" pitchFamily="18" charset="0"/>
                <a:cs typeface="Times New Roman" panose="02020603050405020304" pitchFamily="18" charset="0"/>
              </a:rPr>
              <a:t>заңды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тұлға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атынан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жасалатын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мәм</a:t>
            </a:r>
            <a:r>
              <a:rPr lang="en-US" dirty="0" err="1">
                <a:latin typeface="Times New Roman" panose="02020603050405020304" pitchFamily="18" charset="0"/>
                <a:cs typeface="Times New Roman" panose="02020603050405020304" pitchFamily="18" charset="0"/>
              </a:rPr>
              <a:t>i</a:t>
            </a:r>
            <a:r>
              <a:rPr lang="ru-RU" dirty="0" err="1">
                <a:latin typeface="Times New Roman" panose="02020603050405020304" pitchFamily="18" charset="0"/>
                <a:cs typeface="Times New Roman" panose="02020603050405020304" pitchFamily="18" charset="0"/>
              </a:rPr>
              <a:t>ле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жарғысында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ережес</a:t>
            </a:r>
            <a:r>
              <a:rPr lang="en-US" dirty="0" err="1">
                <a:latin typeface="Times New Roman" panose="02020603050405020304" pitchFamily="18" charset="0"/>
                <a:cs typeface="Times New Roman" panose="02020603050405020304" pitchFamily="18" charset="0"/>
              </a:rPr>
              <a:t>i</a:t>
            </a:r>
            <a:r>
              <a:rPr lang="ru-RU" dirty="0" err="1">
                <a:latin typeface="Times New Roman" panose="02020603050405020304" pitchFamily="18" charset="0"/>
                <a:cs typeface="Times New Roman" panose="02020603050405020304" pitchFamily="18" charset="0"/>
              </a:rPr>
              <a:t>нде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көрсет</a:t>
            </a:r>
            <a:r>
              <a:rPr lang="en-US" dirty="0" err="1">
                <a:latin typeface="Times New Roman" panose="02020603050405020304" pitchFamily="18" charset="0"/>
                <a:cs typeface="Times New Roman" panose="02020603050405020304" pitchFamily="18" charset="0"/>
              </a:rPr>
              <a:t>i</a:t>
            </a:r>
            <a:r>
              <a:rPr lang="ru-RU" dirty="0" err="1">
                <a:latin typeface="Times New Roman" panose="02020603050405020304" pitchFamily="18" charset="0"/>
                <a:cs typeface="Times New Roman" panose="02020603050405020304" pitchFamily="18" charset="0"/>
              </a:rPr>
              <a:t>лген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мақсаттарға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қайшы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келсе</a:t>
            </a:r>
            <a:r>
              <a:rPr lang="ru-RU" dirty="0">
                <a:latin typeface="Times New Roman" panose="02020603050405020304" pitchFamily="18" charset="0"/>
                <a:cs typeface="Times New Roman" panose="02020603050405020304" pitchFamily="18" charset="0"/>
              </a:rPr>
              <a:t>;</a:t>
            </a:r>
          </a:p>
          <a:p>
            <a:pPr fontAlgn="base"/>
            <a:r>
              <a:rPr lang="ru-RU" dirty="0">
                <a:latin typeface="Times New Roman" panose="02020603050405020304" pitchFamily="18" charset="0"/>
                <a:cs typeface="Times New Roman" panose="02020603050405020304" pitchFamily="18" charset="0"/>
              </a:rPr>
              <a:t>      5) </a:t>
            </a:r>
            <a:r>
              <a:rPr lang="ru-RU" dirty="0" err="1">
                <a:latin typeface="Times New Roman" panose="02020603050405020304" pitchFamily="18" charset="0"/>
                <a:cs typeface="Times New Roman" panose="02020603050405020304" pitchFamily="18" charset="0"/>
              </a:rPr>
              <a:t>мәм</a:t>
            </a:r>
            <a:r>
              <a:rPr lang="en-US" dirty="0" err="1">
                <a:latin typeface="Times New Roman" panose="02020603050405020304" pitchFamily="18" charset="0"/>
                <a:cs typeface="Times New Roman" panose="02020603050405020304" pitchFamily="18" charset="0"/>
              </a:rPr>
              <a:t>i</a:t>
            </a:r>
            <a:r>
              <a:rPr lang="ru-RU" dirty="0" err="1">
                <a:latin typeface="Times New Roman" panose="02020603050405020304" pitchFamily="18" charset="0"/>
                <a:cs typeface="Times New Roman" panose="02020603050405020304" pitchFamily="18" charset="0"/>
              </a:rPr>
              <a:t>ле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заңдар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талаптарына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сәйкес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келмесе</a:t>
            </a:r>
            <a:r>
              <a:rPr lang="ru-RU" dirty="0">
                <a:latin typeface="Times New Roman" panose="02020603050405020304" pitchFamily="18" charset="0"/>
                <a:cs typeface="Times New Roman" panose="02020603050405020304" pitchFamily="18" charset="0"/>
              </a:rPr>
              <a:t>;</a:t>
            </a:r>
          </a:p>
          <a:p>
            <a:pPr fontAlgn="base"/>
            <a:r>
              <a:rPr lang="ru-RU" dirty="0">
                <a:latin typeface="Times New Roman" panose="02020603050405020304" pitchFamily="18" charset="0"/>
                <a:cs typeface="Times New Roman" panose="02020603050405020304" pitchFamily="18" charset="0"/>
              </a:rPr>
              <a:t>      6) </a:t>
            </a:r>
            <a:r>
              <a:rPr lang="ru-RU" dirty="0" err="1">
                <a:latin typeface="Times New Roman" panose="02020603050405020304" pitchFamily="18" charset="0"/>
                <a:cs typeface="Times New Roman" panose="02020603050405020304" pitchFamily="18" charset="0"/>
              </a:rPr>
              <a:t>нотариаттық</a:t>
            </a:r>
            <a:r>
              <a:rPr lang="ru-RU"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с-</a:t>
            </a:r>
            <a:r>
              <a:rPr lang="ru-RU" dirty="0" err="1">
                <a:latin typeface="Times New Roman" panose="02020603050405020304" pitchFamily="18" charset="0"/>
                <a:cs typeface="Times New Roman" panose="02020603050405020304" pitchFamily="18" charset="0"/>
              </a:rPr>
              <a:t>әрекет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жасау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үш</a:t>
            </a:r>
            <a:r>
              <a:rPr lang="en-US"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н </a:t>
            </a:r>
            <a:r>
              <a:rPr lang="ru-RU" dirty="0" err="1">
                <a:latin typeface="Times New Roman" panose="02020603050405020304" pitchFamily="18" charset="0"/>
                <a:cs typeface="Times New Roman" panose="02020603050405020304" pitchFamily="18" charset="0"/>
              </a:rPr>
              <a:t>табыс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ет</a:t>
            </a:r>
            <a:r>
              <a:rPr lang="en-US" dirty="0" err="1">
                <a:latin typeface="Times New Roman" panose="02020603050405020304" pitchFamily="18" charset="0"/>
                <a:cs typeface="Times New Roman" panose="02020603050405020304" pitchFamily="18" charset="0"/>
              </a:rPr>
              <a:t>i</a:t>
            </a:r>
            <a:r>
              <a:rPr lang="ru-RU" dirty="0" err="1">
                <a:latin typeface="Times New Roman" panose="02020603050405020304" pitchFamily="18" charset="0"/>
                <a:cs typeface="Times New Roman" panose="02020603050405020304" pitchFamily="18" charset="0"/>
              </a:rPr>
              <a:t>лген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құжаттар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талаптарына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сәйкес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келмесе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нотариаттық</a:t>
            </a:r>
            <a:r>
              <a:rPr lang="ru-RU"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с-</a:t>
            </a:r>
            <a:r>
              <a:rPr lang="ru-RU" dirty="0" err="1">
                <a:latin typeface="Times New Roman" panose="02020603050405020304" pitchFamily="18" charset="0"/>
                <a:cs typeface="Times New Roman" panose="02020603050405020304" pitchFamily="18" charset="0"/>
              </a:rPr>
              <a:t>әрекет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жасаудан</a:t>
            </a:r>
            <a:r>
              <a:rPr lang="ru-RU" dirty="0">
                <a:latin typeface="Times New Roman" panose="02020603050405020304" pitchFamily="18" charset="0"/>
                <a:cs typeface="Times New Roman" panose="02020603050405020304" pitchFamily="18" charset="0"/>
              </a:rPr>
              <a:t> бас </a:t>
            </a:r>
            <a:r>
              <a:rPr lang="ru-RU" dirty="0" err="1">
                <a:latin typeface="Times New Roman" panose="02020603050405020304" pitchFamily="18" charset="0"/>
                <a:cs typeface="Times New Roman" panose="02020603050405020304" pitchFamily="18" charset="0"/>
              </a:rPr>
              <a:t>тартылады</a:t>
            </a:r>
            <a:r>
              <a:rPr lang="ru-RU" dirty="0">
                <a:latin typeface="Times New Roman" panose="02020603050405020304" pitchFamily="18" charset="0"/>
                <a:cs typeface="Times New Roman" panose="02020603050405020304" pitchFamily="18" charset="0"/>
              </a:rPr>
              <a:t>.</a:t>
            </a:r>
          </a:p>
          <a:p>
            <a:pPr fontAlgn="base"/>
            <a:r>
              <a:rPr lang="ru-RU" dirty="0">
                <a:latin typeface="Times New Roman" panose="02020603050405020304" pitchFamily="18" charset="0"/>
                <a:cs typeface="Times New Roman" panose="02020603050405020304" pitchFamily="18" charset="0"/>
              </a:rPr>
              <a:t>      2</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Нотариаттық</a:t>
            </a:r>
            <a:r>
              <a:rPr lang="ru-RU"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i</a:t>
            </a:r>
            <a:r>
              <a:rPr lang="ru-RU" b="1" dirty="0">
                <a:latin typeface="Times New Roman" panose="02020603050405020304" pitchFamily="18" charset="0"/>
                <a:cs typeface="Times New Roman" panose="02020603050405020304" pitchFamily="18" charset="0"/>
              </a:rPr>
              <a:t>с-</a:t>
            </a:r>
            <a:r>
              <a:rPr lang="ru-RU" b="1" dirty="0" err="1">
                <a:latin typeface="Times New Roman" panose="02020603050405020304" pitchFamily="18" charset="0"/>
                <a:cs typeface="Times New Roman" panose="02020603050405020304" pitchFamily="18" charset="0"/>
              </a:rPr>
              <a:t>әрекет</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жасауды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өт</a:t>
            </a:r>
            <a:r>
              <a:rPr lang="en-US" b="1" dirty="0" err="1">
                <a:latin typeface="Times New Roman" panose="02020603050405020304" pitchFamily="18" charset="0"/>
                <a:cs typeface="Times New Roman" panose="02020603050405020304" pitchFamily="18" charset="0"/>
              </a:rPr>
              <a:t>i</a:t>
            </a:r>
            <a:r>
              <a:rPr lang="ru-RU" b="1" dirty="0" err="1">
                <a:latin typeface="Times New Roman" panose="02020603050405020304" pitchFamily="18" charset="0"/>
                <a:cs typeface="Times New Roman" panose="02020603050405020304" pitchFamily="18" charset="0"/>
              </a:rPr>
              <a:t>нген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адамға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нотариаттық</a:t>
            </a:r>
            <a:r>
              <a:rPr lang="ru-RU"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i</a:t>
            </a:r>
            <a:r>
              <a:rPr lang="ru-RU" b="1" dirty="0">
                <a:latin typeface="Times New Roman" panose="02020603050405020304" pitchFamily="18" charset="0"/>
                <a:cs typeface="Times New Roman" panose="02020603050405020304" pitchFamily="18" charset="0"/>
              </a:rPr>
              <a:t>с-</a:t>
            </a:r>
            <a:r>
              <a:rPr lang="ru-RU" b="1" dirty="0" err="1">
                <a:latin typeface="Times New Roman" panose="02020603050405020304" pitchFamily="18" charset="0"/>
                <a:cs typeface="Times New Roman" panose="02020603050405020304" pitchFamily="18" charset="0"/>
              </a:rPr>
              <a:t>әрекет</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жасаудан</a:t>
            </a:r>
            <a:r>
              <a:rPr lang="ru-RU" b="1" dirty="0">
                <a:latin typeface="Times New Roman" panose="02020603050405020304" pitchFamily="18" charset="0"/>
                <a:cs typeface="Times New Roman" panose="02020603050405020304" pitchFamily="18" charset="0"/>
              </a:rPr>
              <a:t> бас </a:t>
            </a:r>
            <a:r>
              <a:rPr lang="ru-RU" b="1" dirty="0" err="1">
                <a:latin typeface="Times New Roman" panose="02020603050405020304" pitchFamily="18" charset="0"/>
                <a:cs typeface="Times New Roman" panose="02020603050405020304" pitchFamily="18" charset="0"/>
              </a:rPr>
              <a:t>тартылған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кезде</a:t>
            </a:r>
            <a:r>
              <a:rPr lang="ru-RU" b="1" dirty="0">
                <a:latin typeface="Times New Roman" panose="02020603050405020304" pitchFamily="18" charset="0"/>
                <a:cs typeface="Times New Roman" panose="02020603050405020304" pitchFamily="18" charset="0"/>
              </a:rPr>
              <a:t>, нотариус </a:t>
            </a:r>
            <a:r>
              <a:rPr lang="ru-RU" b="1" dirty="0" err="1">
                <a:latin typeface="Times New Roman" panose="02020603050405020304" pitchFamily="18" charset="0"/>
                <a:cs typeface="Times New Roman" panose="02020603050405020304" pitchFamily="18" charset="0"/>
              </a:rPr>
              <a:t>нотариаттық</a:t>
            </a:r>
            <a:r>
              <a:rPr lang="ru-RU"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i</a:t>
            </a:r>
            <a:r>
              <a:rPr lang="ru-RU" b="1" dirty="0">
                <a:latin typeface="Times New Roman" panose="02020603050405020304" pitchFamily="18" charset="0"/>
                <a:cs typeface="Times New Roman" panose="02020603050405020304" pitchFamily="18" charset="0"/>
              </a:rPr>
              <a:t>с-</a:t>
            </a:r>
            <a:r>
              <a:rPr lang="ru-RU" b="1" dirty="0" err="1">
                <a:latin typeface="Times New Roman" panose="02020603050405020304" pitchFamily="18" charset="0"/>
                <a:cs typeface="Times New Roman" panose="02020603050405020304" pitchFamily="18" charset="0"/>
              </a:rPr>
              <a:t>әрекет</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жасауға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ол</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өт</a:t>
            </a:r>
            <a:r>
              <a:rPr lang="en-US" b="1" dirty="0" err="1">
                <a:latin typeface="Times New Roman" panose="02020603050405020304" pitchFamily="18" charset="0"/>
                <a:cs typeface="Times New Roman" panose="02020603050405020304" pitchFamily="18" charset="0"/>
              </a:rPr>
              <a:t>i</a:t>
            </a:r>
            <a:r>
              <a:rPr lang="ru-RU" b="1" dirty="0">
                <a:latin typeface="Times New Roman" panose="02020603050405020304" pitchFamily="18" charset="0"/>
                <a:cs typeface="Times New Roman" panose="02020603050405020304" pitchFamily="18" charset="0"/>
              </a:rPr>
              <a:t>н</a:t>
            </a:r>
            <a:r>
              <a:rPr lang="en-US" b="1" dirty="0" err="1">
                <a:latin typeface="Times New Roman" panose="02020603050405020304" pitchFamily="18" charset="0"/>
                <a:cs typeface="Times New Roman" panose="02020603050405020304" pitchFamily="18" charset="0"/>
              </a:rPr>
              <a:t>i</a:t>
            </a:r>
            <a:r>
              <a:rPr lang="ru-RU" b="1" dirty="0">
                <a:latin typeface="Times New Roman" panose="02020603050405020304" pitchFamily="18" charset="0"/>
                <a:cs typeface="Times New Roman" panose="02020603050405020304" pitchFamily="18" charset="0"/>
              </a:rPr>
              <a:t>ш </a:t>
            </a:r>
            <a:r>
              <a:rPr lang="ru-RU" b="1" dirty="0" err="1">
                <a:latin typeface="Times New Roman" panose="02020603050405020304" pitchFamily="18" charset="0"/>
                <a:cs typeface="Times New Roman" panose="02020603050405020304" pitchFamily="18" charset="0"/>
              </a:rPr>
              <a:t>берген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күннен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бастап</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күнтізбелік</a:t>
            </a:r>
            <a:r>
              <a:rPr lang="ru-RU" b="1" dirty="0">
                <a:latin typeface="Times New Roman" panose="02020603050405020304" pitchFamily="18" charset="0"/>
                <a:cs typeface="Times New Roman" panose="02020603050405020304" pitchFamily="18" charset="0"/>
              </a:rPr>
              <a:t> он </a:t>
            </a:r>
            <a:r>
              <a:rPr lang="ru-RU" b="1" dirty="0" err="1">
                <a:latin typeface="Times New Roman" panose="02020603050405020304" pitchFamily="18" charset="0"/>
                <a:cs typeface="Times New Roman" panose="02020603050405020304" pitchFamily="18" charset="0"/>
              </a:rPr>
              <a:t>күн</a:t>
            </a:r>
            <a:r>
              <a:rPr lang="ru-RU"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i</a:t>
            </a:r>
            <a:r>
              <a:rPr lang="ru-RU" b="1" dirty="0">
                <a:latin typeface="Times New Roman" panose="02020603050405020304" pitchFamily="18" charset="0"/>
                <a:cs typeface="Times New Roman" panose="02020603050405020304" pitchFamily="18" charset="0"/>
              </a:rPr>
              <a:t>ш</a:t>
            </a:r>
            <a:r>
              <a:rPr lang="en-US" b="1" dirty="0" err="1">
                <a:latin typeface="Times New Roman" panose="02020603050405020304" pitchFamily="18" charset="0"/>
                <a:cs typeface="Times New Roman" panose="02020603050405020304" pitchFamily="18" charset="0"/>
              </a:rPr>
              <a:t>i</a:t>
            </a:r>
            <a:r>
              <a:rPr lang="ru-RU" b="1" dirty="0" err="1">
                <a:latin typeface="Times New Roman" panose="02020603050405020304" pitchFamily="18" charset="0"/>
                <a:cs typeface="Times New Roman" panose="02020603050405020304" pitchFamily="18" charset="0"/>
              </a:rPr>
              <a:t>нде</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жазбаша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түрде</a:t>
            </a:r>
            <a:r>
              <a:rPr lang="ru-RU" b="1" dirty="0">
                <a:latin typeface="Times New Roman" panose="02020603050405020304" pitchFamily="18" charset="0"/>
                <a:cs typeface="Times New Roman" panose="02020603050405020304" pitchFamily="18" charset="0"/>
              </a:rPr>
              <a:t> бас </a:t>
            </a:r>
            <a:r>
              <a:rPr lang="ru-RU" b="1" dirty="0" err="1">
                <a:latin typeface="Times New Roman" panose="02020603050405020304" pitchFamily="18" charset="0"/>
                <a:cs typeface="Times New Roman" panose="02020603050405020304" pitchFamily="18" charset="0"/>
              </a:rPr>
              <a:t>тартудың</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себеб</a:t>
            </a:r>
            <a:r>
              <a:rPr lang="en-US" b="1" dirty="0" err="1">
                <a:latin typeface="Times New Roman" panose="02020603050405020304" pitchFamily="18" charset="0"/>
                <a:cs typeface="Times New Roman" panose="02020603050405020304" pitchFamily="18" charset="0"/>
              </a:rPr>
              <a:t>i</a:t>
            </a:r>
            <a:r>
              <a:rPr lang="en-US"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көрсет</a:t>
            </a:r>
            <a:r>
              <a:rPr lang="en-US" b="1" dirty="0" err="1">
                <a:latin typeface="Times New Roman" panose="02020603050405020304" pitchFamily="18" charset="0"/>
                <a:cs typeface="Times New Roman" panose="02020603050405020304" pitchFamily="18" charset="0"/>
              </a:rPr>
              <a:t>i</a:t>
            </a:r>
            <a:r>
              <a:rPr lang="ru-RU" b="1" dirty="0" err="1">
                <a:latin typeface="Times New Roman" panose="02020603050405020304" pitchFamily="18" charset="0"/>
                <a:cs typeface="Times New Roman" panose="02020603050405020304" pitchFamily="18" charset="0"/>
              </a:rPr>
              <a:t>лген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дәлелд</a:t>
            </a:r>
            <a:r>
              <a:rPr lang="en-US" b="1" dirty="0" err="1">
                <a:latin typeface="Times New Roman" panose="02020603050405020304" pitchFamily="18" charset="0"/>
                <a:cs typeface="Times New Roman" panose="02020603050405020304" pitchFamily="18" charset="0"/>
              </a:rPr>
              <a:t>i</a:t>
            </a:r>
            <a:r>
              <a:rPr lang="en-US"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қаулыны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беред</a:t>
            </a:r>
            <a:r>
              <a:rPr lang="en-US" b="1" dirty="0" err="1">
                <a:latin typeface="Times New Roman" panose="02020603050405020304" pitchFamily="18" charset="0"/>
                <a:cs typeface="Times New Roman" panose="02020603050405020304" pitchFamily="18" charset="0"/>
              </a:rPr>
              <a:t>i</a:t>
            </a:r>
            <a:r>
              <a:rPr lang="en-US" b="1" dirty="0">
                <a:latin typeface="Times New Roman" panose="02020603050405020304" pitchFamily="18" charset="0"/>
                <a:cs typeface="Times New Roman" panose="02020603050405020304" pitchFamily="18" charset="0"/>
              </a:rPr>
              <a:t>.</a:t>
            </a:r>
          </a:p>
          <a:p>
            <a:pPr fontAlgn="base"/>
            <a:r>
              <a:rPr lang="en-US" dirty="0">
                <a:latin typeface="Times New Roman" panose="02020603050405020304" pitchFamily="18" charset="0"/>
                <a:cs typeface="Times New Roman" panose="02020603050405020304" pitchFamily="18" charset="0"/>
              </a:rPr>
              <a:t>      3. </a:t>
            </a:r>
            <a:r>
              <a:rPr lang="ru-RU" dirty="0" err="1">
                <a:latin typeface="Times New Roman" panose="02020603050405020304" pitchFamily="18" charset="0"/>
                <a:cs typeface="Times New Roman" panose="02020603050405020304" pitchFamily="18" charset="0"/>
              </a:rPr>
              <a:t>Нотариаттық</a:t>
            </a:r>
            <a:r>
              <a:rPr lang="ru-RU"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с-</a:t>
            </a:r>
            <a:r>
              <a:rPr lang="ru-RU" dirty="0" err="1">
                <a:latin typeface="Times New Roman" panose="02020603050405020304" pitchFamily="18" charset="0"/>
                <a:cs typeface="Times New Roman" panose="02020603050405020304" pitchFamily="18" charset="0"/>
              </a:rPr>
              <a:t>әрекет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жасаудан</a:t>
            </a:r>
            <a:r>
              <a:rPr lang="ru-RU" dirty="0">
                <a:latin typeface="Times New Roman" panose="02020603050405020304" pitchFamily="18" charset="0"/>
                <a:cs typeface="Times New Roman" panose="02020603050405020304" pitchFamily="18" charset="0"/>
              </a:rPr>
              <a:t> бас </a:t>
            </a:r>
            <a:r>
              <a:rPr lang="ru-RU" dirty="0" err="1">
                <a:latin typeface="Times New Roman" panose="02020603050405020304" pitchFamily="18" charset="0"/>
                <a:cs typeface="Times New Roman" panose="02020603050405020304" pitchFamily="18" charset="0"/>
              </a:rPr>
              <a:t>тартуға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нотариаттық</a:t>
            </a:r>
            <a:r>
              <a:rPr lang="ru-RU"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с-</a:t>
            </a:r>
            <a:r>
              <a:rPr lang="ru-RU" dirty="0" err="1">
                <a:latin typeface="Times New Roman" panose="02020603050405020304" pitchFamily="18" charset="0"/>
                <a:cs typeface="Times New Roman" panose="02020603050405020304" pitchFamily="18" charset="0"/>
              </a:rPr>
              <a:t>әрекетт</a:t>
            </a:r>
            <a:r>
              <a:rPr lang="en-US"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ң </a:t>
            </a:r>
            <a:r>
              <a:rPr lang="ru-RU" dirty="0" err="1">
                <a:latin typeface="Times New Roman" panose="02020603050405020304" pitchFamily="18" charset="0"/>
                <a:cs typeface="Times New Roman" panose="02020603050405020304" pitchFamily="18" charset="0"/>
              </a:rPr>
              <a:t>дұрыс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жасалмағаны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үш</a:t>
            </a:r>
            <a:r>
              <a:rPr lang="en-US"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н сот </a:t>
            </a:r>
            <a:r>
              <a:rPr lang="ru-RU" dirty="0" err="1">
                <a:latin typeface="Times New Roman" panose="02020603050405020304" pitchFamily="18" charset="0"/>
                <a:cs typeface="Times New Roman" panose="02020603050405020304" pitchFamily="18" charset="0"/>
              </a:rPr>
              <a:t>тәрт</a:t>
            </a:r>
            <a:r>
              <a:rPr lang="en-US"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б</a:t>
            </a:r>
            <a:r>
              <a:rPr lang="en-US"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мен </a:t>
            </a:r>
            <a:r>
              <a:rPr lang="ru-RU" dirty="0" err="1">
                <a:latin typeface="Times New Roman" panose="02020603050405020304" pitchFamily="18" charset="0"/>
                <a:cs typeface="Times New Roman" panose="02020603050405020304" pitchFamily="18" charset="0"/>
              </a:rPr>
              <a:t>шағымдануға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болады</a:t>
            </a:r>
            <a:r>
              <a:rPr lang="ru-RU" dirty="0">
                <a:latin typeface="Times New Roman" panose="02020603050405020304" pitchFamily="18" charset="0"/>
                <a:cs typeface="Times New Roman" panose="02020603050405020304" pitchFamily="18" charset="0"/>
              </a:rPr>
              <a:t>.</a:t>
            </a:r>
          </a:p>
          <a:p>
            <a:pPr>
              <a:buNone/>
            </a:pPr>
            <a:r>
              <a:rPr lang="ru-RU" dirty="0" smtClean="0"/>
              <a:t>. </a:t>
            </a:r>
          </a:p>
          <a:p>
            <a:endParaRPr lang="ru-RU" dirty="0"/>
          </a:p>
        </p:txBody>
      </p:sp>
      <p:sp>
        <p:nvSpPr>
          <p:cNvPr id="4" name="Номер слайда 3"/>
          <p:cNvSpPr>
            <a:spLocks noGrp="1"/>
          </p:cNvSpPr>
          <p:nvPr>
            <p:ph type="sldNum" sz="quarter" idx="12"/>
          </p:nvPr>
        </p:nvSpPr>
        <p:spPr/>
        <p:txBody>
          <a:bodyPr/>
          <a:lstStyle/>
          <a:p>
            <a:fld id="{4F65E0F3-FF11-402E-936B-2D1DC285A156}" type="slidenum">
              <a:rPr lang="ru-RU" smtClean="0"/>
              <a:pPr/>
              <a:t>36</a:t>
            </a:fld>
            <a:endParaRPr lang="ru-RU"/>
          </a:p>
        </p:txBody>
      </p:sp>
      <p:sp>
        <p:nvSpPr>
          <p:cNvPr id="5" name="Заголовок 4"/>
          <p:cNvSpPr>
            <a:spLocks noGrp="1"/>
          </p:cNvSpPr>
          <p:nvPr>
            <p:ph type="title"/>
          </p:nvPr>
        </p:nvSpPr>
        <p:spPr>
          <a:xfrm>
            <a:off x="609600" y="274638"/>
            <a:ext cx="10972800" cy="746641"/>
          </a:xfrm>
        </p:spPr>
        <p:txBody>
          <a:bodyPr>
            <a:normAutofit fontScale="90000"/>
          </a:bodyPr>
          <a:lstStyle/>
          <a:p>
            <a:pPr fontAlgn="base"/>
            <a:r>
              <a:rPr lang="ru-RU" sz="3200" dirty="0">
                <a:solidFill>
                  <a:srgbClr val="FF0000"/>
                </a:solidFill>
              </a:rPr>
              <a:t>48-бап. </a:t>
            </a:r>
            <a:r>
              <a:rPr lang="ru-RU" sz="3200" dirty="0" err="1">
                <a:solidFill>
                  <a:srgbClr val="FF0000"/>
                </a:solidFill>
              </a:rPr>
              <a:t>Нотариаттық</a:t>
            </a:r>
            <a:r>
              <a:rPr lang="ru-RU" sz="3200" dirty="0">
                <a:solidFill>
                  <a:srgbClr val="FF0000"/>
                </a:solidFill>
              </a:rPr>
              <a:t> </a:t>
            </a:r>
            <a:r>
              <a:rPr lang="en-US" sz="3200" dirty="0" err="1">
                <a:solidFill>
                  <a:srgbClr val="FF0000"/>
                </a:solidFill>
              </a:rPr>
              <a:t>i</a:t>
            </a:r>
            <a:r>
              <a:rPr lang="ru-RU" sz="3200" dirty="0">
                <a:solidFill>
                  <a:srgbClr val="FF0000"/>
                </a:solidFill>
              </a:rPr>
              <a:t>с-</a:t>
            </a:r>
            <a:r>
              <a:rPr lang="ru-RU" sz="3200" dirty="0" err="1">
                <a:solidFill>
                  <a:srgbClr val="FF0000"/>
                </a:solidFill>
              </a:rPr>
              <a:t>әрекеттер</a:t>
            </a:r>
            <a:r>
              <a:rPr lang="ru-RU" sz="3200" dirty="0">
                <a:solidFill>
                  <a:srgbClr val="FF0000"/>
                </a:solidFill>
              </a:rPr>
              <a:t> </a:t>
            </a:r>
            <a:r>
              <a:rPr lang="ru-RU" sz="3200" dirty="0" err="1">
                <a:solidFill>
                  <a:srgbClr val="FF0000"/>
                </a:solidFill>
              </a:rPr>
              <a:t>жасаудан</a:t>
            </a:r>
            <a:r>
              <a:rPr lang="ru-RU" sz="3200" dirty="0">
                <a:solidFill>
                  <a:srgbClr val="FF0000"/>
                </a:solidFill>
              </a:rPr>
              <a:t> бас </a:t>
            </a:r>
            <a:r>
              <a:rPr lang="ru-RU" sz="3200" dirty="0" err="1">
                <a:solidFill>
                  <a:srgbClr val="FF0000"/>
                </a:solidFill>
              </a:rPr>
              <a:t>тарту</a:t>
            </a:r>
            <a:endParaRPr lang="ru-RU" sz="3200" dirty="0">
              <a:solidFill>
                <a:srgbClr val="FF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idx="1"/>
          </p:nvPr>
        </p:nvSpPr>
        <p:spPr>
          <a:xfrm>
            <a:off x="1311579" y="1152907"/>
            <a:ext cx="10348609" cy="5323307"/>
          </a:xfrm>
        </p:spPr>
        <p:txBody>
          <a:bodyPr>
            <a:normAutofit/>
          </a:bodyPr>
          <a:lstStyle/>
          <a:p>
            <a:pPr algn="just"/>
            <a:r>
              <a:rPr lang="ru-RU" dirty="0"/>
              <a:t>  </a:t>
            </a:r>
            <a:r>
              <a:rPr lang="ru-RU" sz="2400" b="1" dirty="0"/>
              <a:t>НОТАРИУС БЕЛГІЛЕНГЕН НЫСАН БОЙЫНША КҮШІН ЖОЮ ТУРАЛЫ ҚАУЛЫ ШЫҒАРАДЫ</a:t>
            </a:r>
            <a:r>
              <a:rPr lang="ru-RU" sz="2400" b="1" dirty="0" smtClean="0"/>
              <a:t>.</a:t>
            </a:r>
          </a:p>
          <a:p>
            <a:pPr algn="just"/>
            <a:r>
              <a:rPr lang="ru-RU" sz="2400" b="1" dirty="0" smtClean="0"/>
              <a:t>БНАЖ-ДА </a:t>
            </a:r>
            <a:r>
              <a:rPr lang="ru-RU" sz="2400" b="1" dirty="0"/>
              <a:t>"</a:t>
            </a:r>
            <a:r>
              <a:rPr lang="ru-RU" sz="2400" b="1" dirty="0">
                <a:solidFill>
                  <a:srgbClr val="FF0000"/>
                </a:solidFill>
              </a:rPr>
              <a:t>АТҚАРУШЫЛЫҚ ЖАЗБАНЫ ТЕКСЕРУ НЕМЕСЕ </a:t>
            </a:r>
            <a:r>
              <a:rPr lang="ru-RU" sz="2400" b="1" dirty="0" smtClean="0">
                <a:solidFill>
                  <a:srgbClr val="FF0000"/>
                </a:solidFill>
              </a:rPr>
              <a:t>ЖОЮ« </a:t>
            </a:r>
            <a:r>
              <a:rPr lang="ru-RU" sz="2400" b="1" dirty="0" smtClean="0"/>
              <a:t>МОДУЛІ </a:t>
            </a:r>
            <a:r>
              <a:rPr lang="ru-RU" sz="2400" b="1" dirty="0"/>
              <a:t>БАР. ОСЫ МОДУЛЬ АРҚЫЛЫ ЖАСАЛҒАН АТҚАРУШЫ ЖАЗБАНЫ </a:t>
            </a:r>
            <a:r>
              <a:rPr lang="ru-RU" sz="2400" b="1" dirty="0" smtClean="0"/>
              <a:t>ТАУЫП, ҚАЖЕТТІ </a:t>
            </a:r>
            <a:r>
              <a:rPr lang="ru-RU" sz="2400" b="1" dirty="0"/>
              <a:t>БАҒАНДАРДЫ </a:t>
            </a:r>
            <a:r>
              <a:rPr lang="ru-RU" sz="2400" b="1" dirty="0" smtClean="0"/>
              <a:t>ТОЛТЫРЫП, ОНЫҢ КҮШІН ЖОЮ КЕРЕК. </a:t>
            </a:r>
          </a:p>
          <a:p>
            <a:pPr algn="just"/>
            <a:r>
              <a:rPr lang="ru-RU" sz="2400" b="1" dirty="0" smtClean="0"/>
              <a:t>ҚАЛҚЫМАЛЫ </a:t>
            </a:r>
            <a:r>
              <a:rPr lang="ru-RU" sz="2400" b="1" dirty="0"/>
              <a:t>ТЕРЕЗЕДЕ БОРЫШКЕРДІҢ МӘЛІМЕТТЕРІН ТОЛТЫРЫП, КҮШІН ЖОЮ НЕГІЗІН – </a:t>
            </a:r>
            <a:r>
              <a:rPr lang="ru-RU" sz="2400" b="1" dirty="0" smtClean="0"/>
              <a:t>«</a:t>
            </a:r>
            <a:r>
              <a:rPr lang="ru-RU" sz="2400" b="1" i="1" dirty="0" smtClean="0">
                <a:solidFill>
                  <a:srgbClr val="FF0000"/>
                </a:solidFill>
              </a:rPr>
              <a:t>БОРЫШКЕРДІҢ </a:t>
            </a:r>
            <a:r>
              <a:rPr lang="ru-RU" sz="2400" b="1" i="1" dirty="0">
                <a:solidFill>
                  <a:srgbClr val="FF0000"/>
                </a:solidFill>
              </a:rPr>
              <a:t>ЖАЗБАША </a:t>
            </a:r>
            <a:r>
              <a:rPr lang="ru-RU" sz="2400" b="1" i="1" dirty="0" smtClean="0">
                <a:solidFill>
                  <a:srgbClr val="FF0000"/>
                </a:solidFill>
              </a:rPr>
              <a:t>ҚАРСЫЛЫҒЫ</a:t>
            </a:r>
            <a:r>
              <a:rPr lang="ru-RU" sz="2400" b="1" dirty="0" smtClean="0"/>
              <a:t>»  ДЕП ТОЛТЫРУ </a:t>
            </a:r>
            <a:r>
              <a:rPr lang="ru-RU" sz="2400" b="1" dirty="0"/>
              <a:t>ҚАЖЕТ</a:t>
            </a:r>
            <a:r>
              <a:rPr lang="ru-RU" sz="2400" b="1" dirty="0" smtClean="0"/>
              <a:t>.</a:t>
            </a:r>
          </a:p>
          <a:p>
            <a:pPr algn="just"/>
            <a:r>
              <a:rPr lang="ru-RU" sz="2400" b="1" dirty="0" smtClean="0">
                <a:solidFill>
                  <a:srgbClr val="FF0000"/>
                </a:solidFill>
              </a:rPr>
              <a:t>"</a:t>
            </a:r>
            <a:r>
              <a:rPr lang="ru-RU" sz="2400" b="1" dirty="0">
                <a:solidFill>
                  <a:srgbClr val="FF0000"/>
                </a:solidFill>
              </a:rPr>
              <a:t>ҚАУЛЫЛАР ЖУРНАЛЫ" </a:t>
            </a:r>
            <a:r>
              <a:rPr lang="ru-RU" sz="2400" b="1" dirty="0"/>
              <a:t>МОДУЛІН </a:t>
            </a:r>
            <a:r>
              <a:rPr lang="ru-RU" sz="2400" b="1" dirty="0" smtClean="0"/>
              <a:t>ТОЛТЫРАСЫЗ. </a:t>
            </a:r>
          </a:p>
          <a:p>
            <a:pPr algn="just"/>
            <a:r>
              <a:rPr lang="ru-RU" sz="2400" b="1" dirty="0" smtClean="0"/>
              <a:t>КҮШІН </a:t>
            </a:r>
            <a:r>
              <a:rPr lang="ru-RU" sz="2400" b="1" dirty="0"/>
              <a:t>ЖОЮ ТУРАЛЫ ҚАУЛЫ ІЛЕСПЕ ХАТПЕН БІРГЕ БОРЫШКЕРГЕ, 1 ДАНАСЫ - ӨНДІРІП АЛУШЫҒА </a:t>
            </a:r>
            <a:r>
              <a:rPr lang="ru-RU" sz="2400" b="1" dirty="0" smtClean="0"/>
              <a:t>ЖОЛДАЙСЫЗ, </a:t>
            </a:r>
            <a:r>
              <a:rPr lang="ru-RU" sz="2400" b="1" dirty="0"/>
              <a:t>ТАҒЫ 1 ДАНАСЫ НОТАРИУСТЫҢ ІСІНДЕ </a:t>
            </a:r>
            <a:r>
              <a:rPr lang="ru-RU" sz="2400" b="1" dirty="0" smtClean="0"/>
              <a:t>ҚАЛАДЫРАСЫЗ.</a:t>
            </a:r>
            <a:endParaRPr lang="ru-RU" dirty="0"/>
          </a:p>
        </p:txBody>
      </p:sp>
      <p:sp>
        <p:nvSpPr>
          <p:cNvPr id="2" name="Номер слайда 1">
            <a:extLst>
              <a:ext uri="{FF2B5EF4-FFF2-40B4-BE49-F238E27FC236}">
                <a16:creationId xmlns:a16="http://schemas.microsoft.com/office/drawing/2014/main" id="{4C4EDE85-ED0B-4E4E-91B8-D82398F79643}"/>
              </a:ext>
            </a:extLst>
          </p:cNvPr>
          <p:cNvSpPr>
            <a:spLocks noGrp="1"/>
          </p:cNvSpPr>
          <p:nvPr>
            <p:ph type="sldNum" sz="quarter" idx="12"/>
          </p:nvPr>
        </p:nvSpPr>
        <p:spPr/>
        <p:txBody>
          <a:bodyPr/>
          <a:lstStyle/>
          <a:p>
            <a:fld id="{4F65E0F3-FF11-402E-936B-2D1DC285A156}" type="slidenum">
              <a:rPr lang="ru-RU" smtClean="0"/>
              <a:pPr/>
              <a:t>37</a:t>
            </a:fld>
            <a:endParaRPr lang="ru-RU"/>
          </a:p>
        </p:txBody>
      </p:sp>
      <p:sp>
        <p:nvSpPr>
          <p:cNvPr id="4" name="Заголовок 3"/>
          <p:cNvSpPr>
            <a:spLocks noGrp="1"/>
          </p:cNvSpPr>
          <p:nvPr>
            <p:ph type="title"/>
          </p:nvPr>
        </p:nvSpPr>
        <p:spPr>
          <a:xfrm>
            <a:off x="1311579" y="282805"/>
            <a:ext cx="10773584" cy="504978"/>
          </a:xfrm>
        </p:spPr>
        <p:txBody>
          <a:bodyPr>
            <a:normAutofit fontScale="90000"/>
          </a:bodyPr>
          <a:lstStyle/>
          <a:p>
            <a:pPr algn="ctr"/>
            <a:r>
              <a:rPr lang="ru-RU" sz="3000" b="1" dirty="0" smtClean="0">
                <a:solidFill>
                  <a:srgbClr val="FF0000"/>
                </a:solidFill>
              </a:rPr>
              <a:t> </a:t>
            </a:r>
            <a:r>
              <a:rPr lang="ru-RU" sz="3000" b="1" dirty="0">
                <a:solidFill>
                  <a:srgbClr val="FF0000"/>
                </a:solidFill>
              </a:rPr>
              <a:t>9.</a:t>
            </a:r>
            <a:r>
              <a:rPr lang="ru-RU" sz="3000" b="1" dirty="0"/>
              <a:t> </a:t>
            </a:r>
            <a:r>
              <a:rPr lang="ru-RU" sz="3200" dirty="0" err="1">
                <a:solidFill>
                  <a:srgbClr val="00B0F0"/>
                </a:solidFill>
              </a:rPr>
              <a:t>Атқарушылық</a:t>
            </a:r>
            <a:r>
              <a:rPr lang="ru-RU" sz="3200" dirty="0">
                <a:solidFill>
                  <a:srgbClr val="00B0F0"/>
                </a:solidFill>
              </a:rPr>
              <a:t> </a:t>
            </a:r>
            <a:r>
              <a:rPr lang="ru-RU" sz="3200" dirty="0" err="1">
                <a:solidFill>
                  <a:srgbClr val="00B0F0"/>
                </a:solidFill>
              </a:rPr>
              <a:t>жазбаның</a:t>
            </a:r>
            <a:r>
              <a:rPr lang="ru-RU" sz="3200" dirty="0">
                <a:solidFill>
                  <a:srgbClr val="00B0F0"/>
                </a:solidFill>
              </a:rPr>
              <a:t>  </a:t>
            </a:r>
            <a:r>
              <a:rPr lang="ru-RU" sz="3200" dirty="0" err="1">
                <a:solidFill>
                  <a:srgbClr val="00B0F0"/>
                </a:solidFill>
              </a:rPr>
              <a:t>күшін</a:t>
            </a:r>
            <a:r>
              <a:rPr lang="ru-RU" sz="3200" dirty="0">
                <a:solidFill>
                  <a:srgbClr val="00B0F0"/>
                </a:solidFill>
              </a:rPr>
              <a:t> </a:t>
            </a:r>
            <a:r>
              <a:rPr lang="ru-RU" sz="3200" dirty="0" err="1" smtClean="0">
                <a:solidFill>
                  <a:srgbClr val="00B0F0"/>
                </a:solidFill>
              </a:rPr>
              <a:t>жою</a:t>
            </a:r>
            <a:r>
              <a:rPr lang="ru-RU" sz="3200" dirty="0" smtClean="0">
                <a:solidFill>
                  <a:srgbClr val="00B0F0"/>
                </a:solidFill>
              </a:rPr>
              <a:t> </a:t>
            </a:r>
            <a:r>
              <a:rPr lang="ru-RU" sz="3200" dirty="0" err="1" smtClean="0">
                <a:solidFill>
                  <a:srgbClr val="00B0F0"/>
                </a:solidFill>
              </a:rPr>
              <a:t>тәртібі</a:t>
            </a:r>
            <a:endParaRPr lang="ru-RU" sz="3000" b="1" dirty="0">
              <a:solidFill>
                <a:srgbClr val="0070C0"/>
              </a:solidFill>
            </a:endParaRPr>
          </a:p>
        </p:txBody>
      </p:sp>
    </p:spTree>
    <p:extLst>
      <p:ext uri="{BB962C8B-B14F-4D97-AF65-F5344CB8AC3E}">
        <p14:creationId xmlns:p14="http://schemas.microsoft.com/office/powerpoint/2010/main" val="12859310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F6DD2065-1A76-49FC-864D-E6347DDCB12D}"/>
              </a:ext>
            </a:extLst>
          </p:cNvPr>
          <p:cNvSpPr>
            <a:spLocks noGrp="1"/>
          </p:cNvSpPr>
          <p:nvPr>
            <p:ph type="sldNum" sz="quarter" idx="12"/>
          </p:nvPr>
        </p:nvSpPr>
        <p:spPr/>
        <p:txBody>
          <a:bodyPr/>
          <a:lstStyle/>
          <a:p>
            <a:fld id="{4F65E0F3-FF11-402E-936B-2D1DC285A156}" type="slidenum">
              <a:rPr lang="ru-RU" smtClean="0"/>
              <a:pPr/>
              <a:t>38</a:t>
            </a:fld>
            <a:endParaRPr lang="ru-RU"/>
          </a:p>
        </p:txBody>
      </p:sp>
      <p:pic>
        <p:nvPicPr>
          <p:cNvPr id="4" name="Объект 3">
            <a:extLst>
              <a:ext uri="{FF2B5EF4-FFF2-40B4-BE49-F238E27FC236}">
                <a16:creationId xmlns:a16="http://schemas.microsoft.com/office/drawing/2014/main" id="{15604094-C852-4DD2-96BF-3C204D5AE6CD}"/>
              </a:ext>
            </a:extLst>
          </p:cNvPr>
          <p:cNvPicPr>
            <a:picLocks noGrp="1" noChangeAspect="1"/>
          </p:cNvPicPr>
          <p:nvPr>
            <p:ph idx="4294967295"/>
          </p:nvPr>
        </p:nvPicPr>
        <p:blipFill>
          <a:blip r:embed="rId2"/>
          <a:stretch>
            <a:fillRect/>
          </a:stretch>
        </p:blipFill>
        <p:spPr>
          <a:xfrm>
            <a:off x="1076428" y="260659"/>
            <a:ext cx="9856787" cy="6235700"/>
          </a:xfrm>
          <a:prstGeom prst="rect">
            <a:avLst/>
          </a:prstGeom>
        </p:spPr>
      </p:pic>
    </p:spTree>
    <p:extLst>
      <p:ext uri="{BB962C8B-B14F-4D97-AF65-F5344CB8AC3E}">
        <p14:creationId xmlns:p14="http://schemas.microsoft.com/office/powerpoint/2010/main" val="23895718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2278174B-0AB7-4338-B07E-1BE51C607678}"/>
              </a:ext>
            </a:extLst>
          </p:cNvPr>
          <p:cNvSpPr>
            <a:spLocks noGrp="1"/>
          </p:cNvSpPr>
          <p:nvPr>
            <p:ph type="sldNum" sz="quarter" idx="12"/>
          </p:nvPr>
        </p:nvSpPr>
        <p:spPr/>
        <p:txBody>
          <a:bodyPr/>
          <a:lstStyle/>
          <a:p>
            <a:fld id="{4F65E0F3-FF11-402E-936B-2D1DC285A156}" type="slidenum">
              <a:rPr lang="ru-RU" smtClean="0"/>
              <a:pPr/>
              <a:t>39</a:t>
            </a:fld>
            <a:endParaRPr lang="ru-RU"/>
          </a:p>
        </p:txBody>
      </p:sp>
      <p:pic>
        <p:nvPicPr>
          <p:cNvPr id="4" name="Объект 3">
            <a:extLst>
              <a:ext uri="{FF2B5EF4-FFF2-40B4-BE49-F238E27FC236}">
                <a16:creationId xmlns:a16="http://schemas.microsoft.com/office/drawing/2014/main" id="{19BA4009-31DB-4CA4-B145-85A8489402F3}"/>
              </a:ext>
            </a:extLst>
          </p:cNvPr>
          <p:cNvPicPr>
            <a:picLocks noGrp="1" noChangeAspect="1"/>
          </p:cNvPicPr>
          <p:nvPr>
            <p:ph idx="4294967295"/>
          </p:nvPr>
        </p:nvPicPr>
        <p:blipFill>
          <a:blip r:embed="rId2"/>
          <a:stretch>
            <a:fillRect/>
          </a:stretch>
        </p:blipFill>
        <p:spPr>
          <a:xfrm>
            <a:off x="1460665" y="178129"/>
            <a:ext cx="8942119" cy="6483927"/>
          </a:xfrm>
          <a:prstGeom prst="rect">
            <a:avLst/>
          </a:prstGeom>
        </p:spPr>
      </p:pic>
    </p:spTree>
    <p:extLst>
      <p:ext uri="{BB962C8B-B14F-4D97-AF65-F5344CB8AC3E}">
        <p14:creationId xmlns:p14="http://schemas.microsoft.com/office/powerpoint/2010/main" val="2551786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extLst>
              <p:ext uri="{D42A27DB-BD31-4B8C-83A1-F6EECF244321}">
                <p14:modId xmlns:p14="http://schemas.microsoft.com/office/powerpoint/2010/main" val="3804662461"/>
              </p:ext>
            </p:extLst>
          </p:nvPr>
        </p:nvGraphicFramePr>
        <p:xfrm>
          <a:off x="550224" y="914401"/>
          <a:ext cx="11028218" cy="6086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Номер слайда 2"/>
          <p:cNvSpPr>
            <a:spLocks noGrp="1"/>
          </p:cNvSpPr>
          <p:nvPr>
            <p:ph type="sldNum" sz="quarter" idx="12"/>
          </p:nvPr>
        </p:nvSpPr>
        <p:spPr/>
        <p:txBody>
          <a:bodyPr/>
          <a:lstStyle/>
          <a:p>
            <a:fld id="{4F65E0F3-FF11-402E-936B-2D1DC285A156}" type="slidenum">
              <a:rPr lang="ru-RU" smtClean="0"/>
              <a:pPr/>
              <a:t>4</a:t>
            </a:fld>
            <a:endParaRPr lang="ru-RU"/>
          </a:p>
        </p:txBody>
      </p:sp>
      <p:sp>
        <p:nvSpPr>
          <p:cNvPr id="4" name="Заголовок 3"/>
          <p:cNvSpPr>
            <a:spLocks noGrp="1"/>
          </p:cNvSpPr>
          <p:nvPr>
            <p:ph type="title"/>
          </p:nvPr>
        </p:nvSpPr>
        <p:spPr>
          <a:xfrm>
            <a:off x="609600" y="274638"/>
            <a:ext cx="10972800" cy="711014"/>
          </a:xfrm>
        </p:spPr>
        <p:txBody>
          <a:bodyPr>
            <a:normAutofit fontScale="90000"/>
          </a:bodyPr>
          <a:lstStyle/>
          <a:p>
            <a:r>
              <a:rPr lang="ru-RU" sz="3200" b="1" dirty="0" err="1" smtClean="0">
                <a:solidFill>
                  <a:schemeClr val="bg2">
                    <a:lumMod val="50000"/>
                  </a:schemeClr>
                </a:solidFill>
                <a:latin typeface="Times New Roman" pitchFamily="18" charset="0"/>
                <a:cs typeface="Times New Roman" pitchFamily="18" charset="0"/>
              </a:rPr>
              <a:t>Атқарушылық</a:t>
            </a:r>
            <a:r>
              <a:rPr lang="ru-RU" sz="3200" b="1" dirty="0" smtClean="0">
                <a:solidFill>
                  <a:schemeClr val="bg2">
                    <a:lumMod val="50000"/>
                  </a:schemeClr>
                </a:solidFill>
                <a:latin typeface="Times New Roman" pitchFamily="18" charset="0"/>
                <a:cs typeface="Times New Roman" pitchFamily="18" charset="0"/>
              </a:rPr>
              <a:t> </a:t>
            </a:r>
            <a:r>
              <a:rPr lang="ru-RU" sz="3200" b="1" dirty="0" err="1" smtClean="0">
                <a:solidFill>
                  <a:schemeClr val="bg2">
                    <a:lumMod val="50000"/>
                  </a:schemeClr>
                </a:solidFill>
                <a:latin typeface="Times New Roman" pitchFamily="18" charset="0"/>
                <a:cs typeface="Times New Roman" pitchFamily="18" charset="0"/>
              </a:rPr>
              <a:t>жазбаға</a:t>
            </a:r>
            <a:r>
              <a:rPr lang="ru-RU" sz="3200" b="1" dirty="0" smtClean="0">
                <a:solidFill>
                  <a:schemeClr val="bg2">
                    <a:lumMod val="50000"/>
                  </a:schemeClr>
                </a:solidFill>
                <a:latin typeface="Times New Roman" pitchFamily="18" charset="0"/>
                <a:cs typeface="Times New Roman" pitchFamily="18" charset="0"/>
              </a:rPr>
              <a:t> </a:t>
            </a:r>
            <a:r>
              <a:rPr lang="ru-RU" sz="3200" b="1" dirty="0" err="1" smtClean="0">
                <a:solidFill>
                  <a:schemeClr val="bg2">
                    <a:lumMod val="50000"/>
                  </a:schemeClr>
                </a:solidFill>
                <a:latin typeface="Times New Roman" pitchFamily="18" charset="0"/>
                <a:cs typeface="Times New Roman" pitchFamily="18" charset="0"/>
              </a:rPr>
              <a:t>байланысты</a:t>
            </a:r>
            <a:r>
              <a:rPr lang="ru-RU" sz="3200" b="1" dirty="0" smtClean="0">
                <a:solidFill>
                  <a:schemeClr val="bg2">
                    <a:lumMod val="50000"/>
                  </a:schemeClr>
                </a:solidFill>
                <a:latin typeface="Times New Roman" pitchFamily="18" charset="0"/>
                <a:cs typeface="Times New Roman" pitchFamily="18" charset="0"/>
              </a:rPr>
              <a:t> </a:t>
            </a:r>
            <a:r>
              <a:rPr lang="ru-RU" sz="3200" b="1" dirty="0" err="1" smtClean="0">
                <a:solidFill>
                  <a:schemeClr val="bg2">
                    <a:lumMod val="50000"/>
                  </a:schemeClr>
                </a:solidFill>
                <a:latin typeface="Times New Roman" pitchFamily="18" charset="0"/>
                <a:cs typeface="Times New Roman" pitchFamily="18" charset="0"/>
              </a:rPr>
              <a:t>заңнама</a:t>
            </a:r>
            <a:r>
              <a:rPr lang="ru-RU" sz="3200" b="1" dirty="0" smtClean="0">
                <a:solidFill>
                  <a:schemeClr val="bg2">
                    <a:lumMod val="50000"/>
                  </a:schemeClr>
                </a:solidFill>
                <a:latin typeface="Times New Roman" pitchFamily="18" charset="0"/>
                <a:cs typeface="Times New Roman" pitchFamily="18" charset="0"/>
              </a:rPr>
              <a:t> </a:t>
            </a:r>
            <a:r>
              <a:rPr lang="ru-RU" sz="3200" b="1" dirty="0" err="1" smtClean="0">
                <a:solidFill>
                  <a:schemeClr val="bg2">
                    <a:lumMod val="50000"/>
                  </a:schemeClr>
                </a:solidFill>
                <a:latin typeface="Times New Roman" pitchFamily="18" charset="0"/>
                <a:cs typeface="Times New Roman" pitchFamily="18" charset="0"/>
              </a:rPr>
              <a:t>қалайша</a:t>
            </a:r>
            <a:r>
              <a:rPr lang="ru-RU" sz="3200" b="1" dirty="0" smtClean="0">
                <a:solidFill>
                  <a:schemeClr val="bg2">
                    <a:lumMod val="50000"/>
                  </a:schemeClr>
                </a:solidFill>
                <a:latin typeface="Times New Roman" pitchFamily="18" charset="0"/>
                <a:cs typeface="Times New Roman" pitchFamily="18" charset="0"/>
              </a:rPr>
              <a:t> </a:t>
            </a:r>
            <a:r>
              <a:rPr lang="ru-RU" sz="3200" dirty="0" err="1" smtClean="0">
                <a:solidFill>
                  <a:schemeClr val="bg2">
                    <a:lumMod val="50000"/>
                  </a:schemeClr>
                </a:solidFill>
                <a:latin typeface="Times New Roman" pitchFamily="18" charset="0"/>
                <a:cs typeface="Times New Roman" pitchFamily="18" charset="0"/>
              </a:rPr>
              <a:t>өзгерді</a:t>
            </a:r>
            <a:endParaRPr lang="ru-RU" sz="3200" b="1" dirty="0">
              <a:solidFill>
                <a:schemeClr val="bg2">
                  <a:lumMod val="50000"/>
                </a:schemeClr>
              </a:solidFill>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A363A0F1-B3F2-4388-B83E-DBF6BB186112}"/>
              </a:ext>
            </a:extLst>
          </p:cNvPr>
          <p:cNvSpPr>
            <a:spLocks noGrp="1"/>
          </p:cNvSpPr>
          <p:nvPr>
            <p:ph type="sldNum" sz="quarter" idx="12"/>
          </p:nvPr>
        </p:nvSpPr>
        <p:spPr/>
        <p:txBody>
          <a:bodyPr/>
          <a:lstStyle/>
          <a:p>
            <a:fld id="{4F65E0F3-FF11-402E-936B-2D1DC285A156}" type="slidenum">
              <a:rPr lang="ru-RU" smtClean="0"/>
              <a:pPr/>
              <a:t>40</a:t>
            </a:fld>
            <a:endParaRPr lang="ru-RU"/>
          </a:p>
        </p:txBody>
      </p:sp>
      <p:pic>
        <p:nvPicPr>
          <p:cNvPr id="4" name="Объект 3">
            <a:extLst>
              <a:ext uri="{FF2B5EF4-FFF2-40B4-BE49-F238E27FC236}">
                <a16:creationId xmlns:a16="http://schemas.microsoft.com/office/drawing/2014/main" id="{CC8E4250-20B5-4D91-AA32-6B0BE1EC2C1A}"/>
              </a:ext>
            </a:extLst>
          </p:cNvPr>
          <p:cNvPicPr>
            <a:picLocks noGrp="1" noChangeAspect="1"/>
          </p:cNvPicPr>
          <p:nvPr>
            <p:ph idx="4294967295"/>
          </p:nvPr>
        </p:nvPicPr>
        <p:blipFill>
          <a:blip r:embed="rId2"/>
          <a:stretch>
            <a:fillRect/>
          </a:stretch>
        </p:blipFill>
        <p:spPr>
          <a:xfrm>
            <a:off x="1496290" y="344384"/>
            <a:ext cx="10046525" cy="6513616"/>
          </a:xfrm>
          <a:prstGeom prst="rect">
            <a:avLst/>
          </a:prstGeom>
        </p:spPr>
      </p:pic>
    </p:spTree>
    <p:extLst>
      <p:ext uri="{BB962C8B-B14F-4D97-AF65-F5344CB8AC3E}">
        <p14:creationId xmlns:p14="http://schemas.microsoft.com/office/powerpoint/2010/main" val="20900264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20268B5A-5255-40C4-A436-2D7A26D17D5B}"/>
              </a:ext>
            </a:extLst>
          </p:cNvPr>
          <p:cNvSpPr>
            <a:spLocks noGrp="1"/>
          </p:cNvSpPr>
          <p:nvPr>
            <p:ph type="sldNum" sz="quarter" idx="12"/>
          </p:nvPr>
        </p:nvSpPr>
        <p:spPr/>
        <p:txBody>
          <a:bodyPr/>
          <a:lstStyle/>
          <a:p>
            <a:fld id="{4F65E0F3-FF11-402E-936B-2D1DC285A156}" type="slidenum">
              <a:rPr lang="ru-RU" smtClean="0"/>
              <a:pPr/>
              <a:t>41</a:t>
            </a:fld>
            <a:endParaRPr lang="ru-RU"/>
          </a:p>
        </p:txBody>
      </p:sp>
      <p:pic>
        <p:nvPicPr>
          <p:cNvPr id="4" name="Объект 3">
            <a:extLst>
              <a:ext uri="{FF2B5EF4-FFF2-40B4-BE49-F238E27FC236}">
                <a16:creationId xmlns:a16="http://schemas.microsoft.com/office/drawing/2014/main" id="{F557F265-9C42-4844-89EA-934D3D3AAFCF}"/>
              </a:ext>
            </a:extLst>
          </p:cNvPr>
          <p:cNvPicPr>
            <a:picLocks noGrp="1" noChangeAspect="1"/>
          </p:cNvPicPr>
          <p:nvPr>
            <p:ph idx="4294967295"/>
          </p:nvPr>
        </p:nvPicPr>
        <p:blipFill>
          <a:blip r:embed="rId2"/>
          <a:stretch>
            <a:fillRect/>
          </a:stretch>
        </p:blipFill>
        <p:spPr>
          <a:xfrm>
            <a:off x="1959429" y="819397"/>
            <a:ext cx="8906493" cy="5152077"/>
          </a:xfrm>
          <a:prstGeom prst="rect">
            <a:avLst/>
          </a:prstGeom>
        </p:spPr>
      </p:pic>
    </p:spTree>
    <p:extLst>
      <p:ext uri="{BB962C8B-B14F-4D97-AF65-F5344CB8AC3E}">
        <p14:creationId xmlns:p14="http://schemas.microsoft.com/office/powerpoint/2010/main" val="20661417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914400" y="1122218"/>
            <a:ext cx="10363200" cy="2460145"/>
          </a:xfrm>
        </p:spPr>
        <p:txBody>
          <a:bodyPr>
            <a:normAutofit/>
          </a:bodyPr>
          <a:lstStyle/>
          <a:p>
            <a:r>
              <a:rPr lang="ru-RU" dirty="0" err="1">
                <a:solidFill>
                  <a:srgbClr val="FF0000"/>
                </a:solidFill>
              </a:rPr>
              <a:t>Атқарушылық</a:t>
            </a:r>
            <a:r>
              <a:rPr lang="ru-RU" dirty="0">
                <a:solidFill>
                  <a:srgbClr val="FF0000"/>
                </a:solidFill>
              </a:rPr>
              <a:t> </a:t>
            </a:r>
            <a:r>
              <a:rPr lang="ru-RU" dirty="0" err="1">
                <a:solidFill>
                  <a:srgbClr val="FF0000"/>
                </a:solidFill>
              </a:rPr>
              <a:t>жазбаның</a:t>
            </a:r>
            <a:r>
              <a:rPr lang="ru-RU" dirty="0">
                <a:solidFill>
                  <a:srgbClr val="FF0000"/>
                </a:solidFill>
              </a:rPr>
              <a:t> </a:t>
            </a:r>
            <a:r>
              <a:rPr lang="ru-RU" dirty="0" err="1">
                <a:solidFill>
                  <a:srgbClr val="FF0000"/>
                </a:solidFill>
              </a:rPr>
              <a:t>күшін</a:t>
            </a:r>
            <a:r>
              <a:rPr lang="ru-RU" dirty="0">
                <a:solidFill>
                  <a:srgbClr val="FF0000"/>
                </a:solidFill>
              </a:rPr>
              <a:t> </a:t>
            </a:r>
            <a:r>
              <a:rPr lang="ru-RU" dirty="0" err="1">
                <a:solidFill>
                  <a:srgbClr val="FF0000"/>
                </a:solidFill>
              </a:rPr>
              <a:t>жою</a:t>
            </a:r>
            <a:r>
              <a:rPr lang="ru-RU" dirty="0">
                <a:solidFill>
                  <a:srgbClr val="FF0000"/>
                </a:solidFill>
              </a:rPr>
              <a:t> </a:t>
            </a:r>
            <a:r>
              <a:rPr lang="ru-RU" dirty="0" err="1">
                <a:solidFill>
                  <a:srgbClr val="FF0000"/>
                </a:solidFill>
              </a:rPr>
              <a:t>немесе</a:t>
            </a:r>
            <a:r>
              <a:rPr lang="ru-RU" dirty="0">
                <a:solidFill>
                  <a:srgbClr val="FF0000"/>
                </a:solidFill>
              </a:rPr>
              <a:t> </a:t>
            </a:r>
            <a:r>
              <a:rPr lang="ru-RU" dirty="0" err="1" smtClean="0">
                <a:solidFill>
                  <a:srgbClr val="FF0000"/>
                </a:solidFill>
              </a:rPr>
              <a:t>жоймау</a:t>
            </a:r>
            <a:r>
              <a:rPr lang="ru-RU" b="1" dirty="0" smtClean="0">
                <a:solidFill>
                  <a:srgbClr val="FF0000"/>
                </a:solidFill>
              </a:rPr>
              <a:t>?</a:t>
            </a:r>
            <a:endParaRPr lang="ru-RU" b="1" dirty="0">
              <a:solidFill>
                <a:srgbClr val="FF0000"/>
              </a:solidFill>
            </a:endParaRPr>
          </a:p>
        </p:txBody>
      </p:sp>
      <p:sp>
        <p:nvSpPr>
          <p:cNvPr id="6" name="Подзаголовок 5"/>
          <p:cNvSpPr>
            <a:spLocks noGrp="1"/>
          </p:cNvSpPr>
          <p:nvPr>
            <p:ph type="subTitle" idx="1"/>
          </p:nvPr>
        </p:nvSpPr>
        <p:spPr/>
        <p:txBody>
          <a:bodyPr>
            <a:normAutofit fontScale="92500" lnSpcReduction="20000"/>
          </a:bodyPr>
          <a:lstStyle/>
          <a:p>
            <a:r>
              <a:rPr lang="en-US" b="1" dirty="0" smtClean="0">
                <a:solidFill>
                  <a:schemeClr val="tx1"/>
                </a:solidFill>
              </a:rPr>
              <a:t>VI</a:t>
            </a:r>
            <a:r>
              <a:rPr lang="kk-KZ" b="1" dirty="0" smtClean="0">
                <a:solidFill>
                  <a:schemeClr val="tx1"/>
                </a:solidFill>
              </a:rPr>
              <a:t> бөлім</a:t>
            </a:r>
          </a:p>
          <a:p>
            <a:endParaRPr lang="kk-KZ" b="1" dirty="0">
              <a:solidFill>
                <a:schemeClr val="tx1"/>
              </a:solidFill>
            </a:endParaRPr>
          </a:p>
          <a:p>
            <a:pPr algn="l"/>
            <a:r>
              <a:rPr lang="kk-KZ" b="1" dirty="0" smtClean="0">
                <a:solidFill>
                  <a:schemeClr val="tx1"/>
                </a:solidFill>
              </a:rPr>
              <a:t>Осы сұрақ нотариустарды жиі мазалайды!</a:t>
            </a:r>
            <a:endParaRPr lang="ru-RU" b="1" dirty="0">
              <a:solidFill>
                <a:schemeClr val="tx1"/>
              </a:solidFill>
            </a:endParaRPr>
          </a:p>
        </p:txBody>
      </p:sp>
      <p:sp>
        <p:nvSpPr>
          <p:cNvPr id="4" name="Номер слайда 3"/>
          <p:cNvSpPr>
            <a:spLocks noGrp="1"/>
          </p:cNvSpPr>
          <p:nvPr>
            <p:ph type="sldNum" sz="quarter" idx="12"/>
          </p:nvPr>
        </p:nvSpPr>
        <p:spPr/>
        <p:txBody>
          <a:bodyPr/>
          <a:lstStyle/>
          <a:p>
            <a:fld id="{4F65E0F3-FF11-402E-936B-2D1DC285A156}" type="slidenum">
              <a:rPr lang="ru-RU" smtClean="0"/>
              <a:pPr/>
              <a:t>42</a:t>
            </a:fld>
            <a:endParaRPr lang="ru-RU"/>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285DFA5-AD89-4801-A6B4-06B441E9E37D}"/>
              </a:ext>
            </a:extLst>
          </p:cNvPr>
          <p:cNvSpPr>
            <a:spLocks noGrp="1"/>
          </p:cNvSpPr>
          <p:nvPr>
            <p:ph type="sldNum" sz="quarter" idx="12"/>
          </p:nvPr>
        </p:nvSpPr>
        <p:spPr/>
        <p:txBody>
          <a:bodyPr/>
          <a:lstStyle/>
          <a:p>
            <a:fld id="{4F65E0F3-FF11-402E-936B-2D1DC285A156}" type="slidenum">
              <a:rPr lang="ru-RU" smtClean="0"/>
              <a:pPr/>
              <a:t>43</a:t>
            </a:fld>
            <a:endParaRPr lang="ru-RU"/>
          </a:p>
        </p:txBody>
      </p:sp>
      <p:sp>
        <p:nvSpPr>
          <p:cNvPr id="4" name="Заголовок 3"/>
          <p:cNvSpPr>
            <a:spLocks noGrp="1"/>
          </p:cNvSpPr>
          <p:nvPr>
            <p:ph type="title" idx="4294967295"/>
          </p:nvPr>
        </p:nvSpPr>
        <p:spPr>
          <a:xfrm>
            <a:off x="0" y="274638"/>
            <a:ext cx="10972800" cy="584200"/>
          </a:xfrm>
        </p:spPr>
        <p:txBody>
          <a:bodyPr>
            <a:normAutofit/>
          </a:bodyPr>
          <a:lstStyle/>
          <a:p>
            <a:pPr algn="ctr"/>
            <a:r>
              <a:rPr lang="ru-RU" sz="3200" dirty="0" err="1">
                <a:solidFill>
                  <a:schemeClr val="tx1">
                    <a:lumMod val="95000"/>
                    <a:lumOff val="5000"/>
                  </a:schemeClr>
                </a:solidFill>
                <a:latin typeface="Times New Roman" panose="02020603050405020304" pitchFamily="18" charset="0"/>
                <a:cs typeface="Times New Roman" panose="02020603050405020304" pitchFamily="18" charset="0"/>
              </a:rPr>
              <a:t>Егер</a:t>
            </a:r>
            <a:r>
              <a:rPr lang="ru-RU"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борышкерден</a:t>
            </a:r>
            <a:r>
              <a:rPr lang="ru-RU"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ru-RU" sz="3200" dirty="0" err="1">
                <a:solidFill>
                  <a:schemeClr val="tx1">
                    <a:lumMod val="95000"/>
                    <a:lumOff val="5000"/>
                  </a:schemeClr>
                </a:solidFill>
                <a:latin typeface="Times New Roman" panose="02020603050405020304" pitchFamily="18" charset="0"/>
                <a:cs typeface="Times New Roman" panose="02020603050405020304" pitchFamily="18" charset="0"/>
              </a:rPr>
              <a:t>қарсылық</a:t>
            </a:r>
            <a:r>
              <a:rPr lang="ru-RU"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3200" dirty="0" err="1">
                <a:solidFill>
                  <a:schemeClr val="tx1">
                    <a:lumMod val="95000"/>
                    <a:lumOff val="5000"/>
                  </a:schemeClr>
                </a:solidFill>
                <a:latin typeface="Times New Roman" panose="02020603050405020304" pitchFamily="18" charset="0"/>
                <a:cs typeface="Times New Roman" panose="02020603050405020304" pitchFamily="18" charset="0"/>
              </a:rPr>
              <a:t>келіп</a:t>
            </a:r>
            <a:r>
              <a:rPr lang="ru-RU"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3200" dirty="0" err="1">
                <a:solidFill>
                  <a:schemeClr val="tx1">
                    <a:lumMod val="95000"/>
                    <a:lumOff val="5000"/>
                  </a:schemeClr>
                </a:solidFill>
                <a:latin typeface="Times New Roman" panose="02020603050405020304" pitchFamily="18" charset="0"/>
                <a:cs typeface="Times New Roman" panose="02020603050405020304" pitchFamily="18" charset="0"/>
              </a:rPr>
              <a:t>түссе</a:t>
            </a:r>
            <a:endParaRPr lang="ru-RU" sz="3200" b="1"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762000" y="858838"/>
            <a:ext cx="11194250" cy="6647974"/>
          </a:xfrm>
          <a:prstGeom prst="rect">
            <a:avLst/>
          </a:prstGeom>
        </p:spPr>
        <p:txBody>
          <a:bodyPr wrap="square">
            <a:spAutoFit/>
          </a:bodyPr>
          <a:lstStyle/>
          <a:p>
            <a:pPr marL="342900" indent="-342900" algn="just">
              <a:buFont typeface="Wingdings" panose="05000000000000000000" pitchFamily="2" charset="2"/>
              <a:buChar char="q"/>
            </a:pP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Егер</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борышкерден</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оған</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қойылған</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талапқа</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a:solidFill>
                  <a:srgbClr val="FF0000"/>
                </a:solidFill>
                <a:latin typeface="Times New Roman" panose="02020603050405020304" pitchFamily="18" charset="0"/>
                <a:cs typeface="Times New Roman" panose="02020603050405020304" pitchFamily="18" charset="0"/>
              </a:rPr>
              <a:t>10 </a:t>
            </a:r>
            <a:r>
              <a:rPr lang="ru-RU" sz="2400" b="1" dirty="0" err="1">
                <a:solidFill>
                  <a:srgbClr val="FF0000"/>
                </a:solidFill>
                <a:latin typeface="Times New Roman" panose="02020603050405020304" pitchFamily="18" charset="0"/>
                <a:cs typeface="Times New Roman" panose="02020603050405020304" pitchFamily="18" charset="0"/>
              </a:rPr>
              <a:t>жұмыс</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күні</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ішінде</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жазбаша</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қарсылық</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келіп</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түссе</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нотариус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мәлімделген</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талапқа</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қарсылық</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алынған</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күннен</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бастап</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үш</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жұмыс</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күнінен</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кешіктірмей</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атқарушылық</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жазбаның</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немесе</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тиісті</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қаулының</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күшін</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жою</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туралы</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қаулы</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шығарады</a:t>
            </a:r>
            <a:r>
              <a:rPr lang="ru-RU"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q"/>
            </a:pPr>
            <a:r>
              <a:rPr lang="ru-RU" sz="2400" b="1" dirty="0" err="1" smtClean="0">
                <a:latin typeface="Times New Roman" panose="02020603050405020304" pitchFamily="18" charset="0"/>
                <a:cs typeface="Times New Roman" panose="02020603050405020304" pitchFamily="18" charset="0"/>
              </a:rPr>
              <a:t>Борышкердің</a:t>
            </a:r>
            <a:r>
              <a:rPr lang="ru-RU" sz="2400" b="1" dirty="0" smtClean="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қарсылығында</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мәлімделген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талаппен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келіспеу</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себептері</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қамтылуға</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тиіс</a:t>
            </a:r>
            <a:r>
              <a:rPr lang="ru-RU" sz="2400" b="1" dirty="0" smtClean="0">
                <a:latin typeface="Times New Roman" panose="02020603050405020304" pitchFamily="18" charset="0"/>
                <a:cs typeface="Times New Roman" panose="02020603050405020304" pitchFamily="18" charset="0"/>
              </a:rPr>
              <a:t>.</a:t>
            </a:r>
            <a:endParaRPr lang="ru-RU"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Борышкердің</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қарсылығы</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нотариустың</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жеке</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өзіне</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беріледі</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не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хабарламамен</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жіберіледі</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және</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кіріс</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құжаттарын</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тіркеу</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журналында</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тіркеледі</a:t>
            </a:r>
            <a:r>
              <a:rPr lang="ru-RU"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q"/>
            </a:pPr>
            <a:r>
              <a:rPr lang="ru-RU" sz="2400" b="1" dirty="0" smtClean="0">
                <a:solidFill>
                  <a:srgbClr val="FF0000"/>
                </a:solidFill>
                <a:latin typeface="Times New Roman" panose="02020603050405020304" pitchFamily="18" charset="0"/>
                <a:cs typeface="Times New Roman" panose="02020603050405020304" pitchFamily="18" charset="0"/>
              </a:rPr>
              <a:t>Жеке </a:t>
            </a:r>
            <a:r>
              <a:rPr lang="ru-RU" sz="2400" b="1" dirty="0" err="1">
                <a:solidFill>
                  <a:srgbClr val="FF0000"/>
                </a:solidFill>
                <a:latin typeface="Times New Roman" panose="02020603050405020304" pitchFamily="18" charset="0"/>
                <a:cs typeface="Times New Roman" panose="02020603050405020304" pitchFamily="18" charset="0"/>
              </a:rPr>
              <a:t>тұлғаның</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өтінішіне</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қойылған</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қолдың</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түпнұсқалығы</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нотариалды</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куәландырылады</a:t>
            </a:r>
            <a:r>
              <a:rPr lang="ru-RU" sz="2400" b="1" dirty="0" smtClean="0">
                <a:solidFill>
                  <a:srgbClr val="FF0000"/>
                </a:solidFill>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q"/>
            </a:pP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Заңды</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тұлғаның</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атынан</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ұсынылатын</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өтінішке</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бірінші</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басшы</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қол</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қояды</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заңды</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тұлғаның</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мөрімен</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болған</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кезде</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бекемделеді</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Егер</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заңды</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тұлға</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шағын</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кәсіпкерлік</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субъектілері</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мөрсіз</a:t>
            </a:r>
            <a:r>
              <a:rPr lang="ru-RU"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жұмыс</a:t>
            </a:r>
            <a:r>
              <a:rPr lang="ru-RU"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smtClean="0">
                <a:solidFill>
                  <a:schemeClr val="tx1">
                    <a:lumMod val="95000"/>
                    <a:lumOff val="5000"/>
                  </a:schemeClr>
                </a:solidFill>
                <a:latin typeface="Times New Roman" panose="02020603050405020304" pitchFamily="18" charset="0"/>
                <a:cs typeface="Times New Roman" panose="02020603050405020304" pitchFamily="18" charset="0"/>
              </a:rPr>
              <a:t>істесе</a:t>
            </a:r>
            <a:r>
              <a:rPr lang="ru-RU" sz="24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өтініш</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берушінің</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қолының</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түпнұсқалығы</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нотариалды</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куәландырылады</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000" b="1" i="1" dirty="0">
              <a:solidFill>
                <a:srgbClr val="0070C0"/>
              </a:solidFill>
            </a:endParaRPr>
          </a:p>
          <a:p>
            <a:pPr algn="ctr"/>
            <a:endParaRPr lang="en-US" b="1" i="1" dirty="0">
              <a:solidFill>
                <a:srgbClr val="0070C0"/>
              </a:solidFill>
            </a:endParaRPr>
          </a:p>
          <a:p>
            <a:pPr algn="ctr"/>
            <a:endParaRPr lang="en-US" b="1" i="1" dirty="0">
              <a:solidFill>
                <a:srgbClr val="0070C0"/>
              </a:solidFill>
            </a:endParaRPr>
          </a:p>
          <a:p>
            <a:pPr algn="ctr"/>
            <a:endParaRPr lang="en-US" b="1" i="1" dirty="0">
              <a:solidFill>
                <a:srgbClr val="0070C0"/>
              </a:solidFill>
            </a:endParaRPr>
          </a:p>
          <a:p>
            <a:pPr algn="ctr"/>
            <a:endParaRPr lang="en-US" b="1" i="1" dirty="0">
              <a:solidFill>
                <a:srgbClr val="0070C0"/>
              </a:solidFill>
            </a:endParaRPr>
          </a:p>
          <a:p>
            <a:pPr algn="ctr"/>
            <a:endParaRPr lang="ru-RU" b="1" i="1" dirty="0">
              <a:solidFill>
                <a:srgbClr val="0070C0"/>
              </a:solidFill>
            </a:endParaRPr>
          </a:p>
        </p:txBody>
      </p:sp>
    </p:spTree>
    <p:extLst>
      <p:ext uri="{BB962C8B-B14F-4D97-AF65-F5344CB8AC3E}">
        <p14:creationId xmlns:p14="http://schemas.microsoft.com/office/powerpoint/2010/main" val="24632597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09600" y="1282535"/>
            <a:ext cx="10972800" cy="5047013"/>
          </a:xfrm>
        </p:spPr>
        <p:txBody>
          <a:bodyPr>
            <a:normAutofit/>
          </a:bodyPr>
          <a:lstStyle/>
          <a:p>
            <a:pPr algn="just">
              <a:buNone/>
            </a:pPr>
            <a:r>
              <a:rPr lang="ru-RU" sz="2400" dirty="0" smtClean="0"/>
              <a:t>	</a:t>
            </a:r>
          </a:p>
          <a:p>
            <a:pPr algn="ctr">
              <a:buNone/>
            </a:pPr>
            <a:r>
              <a:rPr lang="ru-RU" sz="2400" b="1" dirty="0" smtClean="0">
                <a:solidFill>
                  <a:srgbClr val="00B0F0"/>
                </a:solidFill>
                <a:latin typeface="Times New Roman" panose="02020603050405020304" pitchFamily="18" charset="0"/>
                <a:cs typeface="Times New Roman" panose="02020603050405020304" pitchFamily="18" charset="0"/>
              </a:rPr>
              <a:t>1мәселе</a:t>
            </a:r>
          </a:p>
          <a:p>
            <a:pPr algn="just">
              <a:buNone/>
            </a:pPr>
            <a:r>
              <a:rPr lang="ru-RU" sz="2400" b="1" dirty="0"/>
              <a:t>"А" ЖШС </a:t>
            </a:r>
            <a:r>
              <a:rPr lang="ru-RU" sz="2400" b="1" dirty="0" err="1"/>
              <a:t>құрылыс</a:t>
            </a:r>
            <a:r>
              <a:rPr lang="ru-RU" sz="2400" b="1" dirty="0"/>
              <a:t> </a:t>
            </a:r>
            <a:r>
              <a:rPr lang="ru-RU" sz="2400" b="1" dirty="0" err="1"/>
              <a:t>мердігерлігінің</a:t>
            </a:r>
            <a:r>
              <a:rPr lang="ru-RU" sz="2400" b="1" dirty="0"/>
              <a:t> </a:t>
            </a:r>
            <a:r>
              <a:rPr lang="ru-RU" sz="2400" b="1" dirty="0" err="1"/>
              <a:t>шарты</a:t>
            </a:r>
            <a:r>
              <a:rPr lang="ru-RU" sz="2400" b="1" dirty="0"/>
              <a:t> </a:t>
            </a:r>
            <a:r>
              <a:rPr lang="ru-RU" sz="2400" b="1" dirty="0" err="1"/>
              <a:t>бойынша</a:t>
            </a:r>
            <a:r>
              <a:rPr lang="ru-RU" sz="2400" b="1" dirty="0"/>
              <a:t> "Б" ЖШС </a:t>
            </a:r>
            <a:r>
              <a:rPr lang="ru-RU" sz="2400" b="1" dirty="0" err="1"/>
              <a:t>алдында</a:t>
            </a:r>
            <a:r>
              <a:rPr lang="ru-RU" sz="2400" b="1" dirty="0"/>
              <a:t> </a:t>
            </a:r>
            <a:r>
              <a:rPr lang="ru-RU" sz="2400" b="1" dirty="0" err="1"/>
              <a:t>борышы</a:t>
            </a:r>
            <a:r>
              <a:rPr lang="ru-RU" sz="2400" b="1" dirty="0"/>
              <a:t> бар. </a:t>
            </a:r>
            <a:r>
              <a:rPr lang="ru-RU" sz="2400" b="1" dirty="0" err="1"/>
              <a:t>Борышкерге</a:t>
            </a:r>
            <a:r>
              <a:rPr lang="ru-RU" sz="2400" b="1" dirty="0"/>
              <a:t> </a:t>
            </a:r>
            <a:r>
              <a:rPr lang="ru-RU" sz="2400" b="1" dirty="0" err="1"/>
              <a:t>қарызды</a:t>
            </a:r>
            <a:r>
              <a:rPr lang="ru-RU" sz="2400" b="1" dirty="0"/>
              <a:t> </a:t>
            </a:r>
            <a:r>
              <a:rPr lang="ru-RU" sz="2400" b="1" dirty="0" err="1"/>
              <a:t>қайтару</a:t>
            </a:r>
            <a:r>
              <a:rPr lang="ru-RU" sz="2400" b="1" dirty="0"/>
              <a:t> </a:t>
            </a:r>
            <a:r>
              <a:rPr lang="ru-RU" sz="2400" b="1" dirty="0" err="1"/>
              <a:t>үшін</a:t>
            </a:r>
            <a:r>
              <a:rPr lang="ru-RU" sz="2400" b="1" dirty="0"/>
              <a:t> 1 ай </a:t>
            </a:r>
            <a:r>
              <a:rPr lang="ru-RU" sz="2400" b="1" dirty="0" err="1"/>
              <a:t>мерзімге</a:t>
            </a:r>
            <a:r>
              <a:rPr lang="ru-RU" sz="2400" b="1" dirty="0"/>
              <a:t> </a:t>
            </a:r>
            <a:r>
              <a:rPr lang="ru-RU" sz="2400" b="1" dirty="0" err="1"/>
              <a:t>кейінге</a:t>
            </a:r>
            <a:r>
              <a:rPr lang="ru-RU" sz="2400" b="1" dirty="0"/>
              <a:t> </a:t>
            </a:r>
            <a:r>
              <a:rPr lang="ru-RU" sz="2400" b="1" dirty="0" err="1"/>
              <a:t>қалдырылған</a:t>
            </a:r>
            <a:r>
              <a:rPr lang="ru-RU" sz="2400" b="1" dirty="0"/>
              <a:t> </a:t>
            </a:r>
            <a:r>
              <a:rPr lang="ru-RU" sz="2400" b="1" dirty="0" err="1"/>
              <a:t>салыстыру</a:t>
            </a:r>
            <a:r>
              <a:rPr lang="ru-RU" sz="2400" b="1" dirty="0"/>
              <a:t> </a:t>
            </a:r>
            <a:r>
              <a:rPr lang="ru-RU" sz="2400" b="1" dirty="0" err="1"/>
              <a:t>актісі</a:t>
            </a:r>
            <a:r>
              <a:rPr lang="ru-RU" sz="2400" b="1" dirty="0"/>
              <a:t>, </a:t>
            </a:r>
            <a:r>
              <a:rPr lang="ru-RU" sz="2400" b="1" dirty="0" err="1"/>
              <a:t>кепілдік</a:t>
            </a:r>
            <a:r>
              <a:rPr lang="ru-RU" sz="2400" b="1" dirty="0"/>
              <a:t> хат, </a:t>
            </a:r>
            <a:r>
              <a:rPr lang="ru-RU" sz="2400" b="1" dirty="0" err="1"/>
              <a:t>берешекті</a:t>
            </a:r>
            <a:r>
              <a:rPr lang="ru-RU" sz="2400" b="1" dirty="0"/>
              <a:t> </a:t>
            </a:r>
            <a:r>
              <a:rPr lang="ru-RU" sz="2400" b="1" dirty="0" err="1"/>
              <a:t>төлеу</a:t>
            </a:r>
            <a:r>
              <a:rPr lang="ru-RU" sz="2400" b="1" dirty="0"/>
              <a:t> </a:t>
            </a:r>
            <a:r>
              <a:rPr lang="ru-RU" sz="2400" b="1" dirty="0" err="1"/>
              <a:t>туралы</a:t>
            </a:r>
            <a:r>
              <a:rPr lang="ru-RU" sz="2400" b="1" dirty="0"/>
              <a:t> </a:t>
            </a:r>
            <a:r>
              <a:rPr lang="ru-RU" sz="2400" b="1" dirty="0" err="1"/>
              <a:t>келісім</a:t>
            </a:r>
            <a:r>
              <a:rPr lang="ru-RU" sz="2400" b="1" dirty="0"/>
              <a:t> бар. </a:t>
            </a:r>
            <a:r>
              <a:rPr lang="ru-RU" sz="2400" b="1" dirty="0" smtClean="0"/>
              <a:t>АЖ </a:t>
            </a:r>
            <a:r>
              <a:rPr lang="ru-RU" sz="2400" b="1" dirty="0" err="1" smtClean="0"/>
              <a:t>жасалыңды</a:t>
            </a:r>
            <a:r>
              <a:rPr lang="ru-RU" sz="2400" b="1" dirty="0" smtClean="0"/>
              <a:t>. </a:t>
            </a:r>
            <a:r>
              <a:rPr lang="ru-RU" sz="2400" b="1" dirty="0" err="1"/>
              <a:t>Борышкер</a:t>
            </a:r>
            <a:r>
              <a:rPr lang="ru-RU" sz="2400" b="1" dirty="0"/>
              <a:t> </a:t>
            </a:r>
            <a:r>
              <a:rPr lang="ru-RU" sz="2400" b="1" dirty="0" err="1" smtClean="0"/>
              <a:t>қарсылық</a:t>
            </a:r>
            <a:r>
              <a:rPr lang="ru-RU" sz="2400" b="1" dirty="0" smtClean="0"/>
              <a:t> </a:t>
            </a:r>
            <a:r>
              <a:rPr lang="ru-RU" sz="2400" b="1" dirty="0" err="1" smtClean="0"/>
              <a:t>жазып</a:t>
            </a:r>
            <a:r>
              <a:rPr lang="ru-RU" sz="2400" b="1" dirty="0" smtClean="0"/>
              <a:t> </a:t>
            </a:r>
            <a:r>
              <a:rPr lang="ru-RU" sz="2400" b="1" dirty="0" err="1" smtClean="0"/>
              <a:t>онда</a:t>
            </a:r>
            <a:r>
              <a:rPr lang="ru-RU" sz="2400" b="1" dirty="0" smtClean="0"/>
              <a:t> </a:t>
            </a:r>
            <a:r>
              <a:rPr lang="ru-RU" sz="2400" b="1" dirty="0" err="1"/>
              <a:t>ол</a:t>
            </a:r>
            <a:r>
              <a:rPr lang="ru-RU" sz="2400" b="1" dirty="0"/>
              <a:t> </a:t>
            </a:r>
            <a:r>
              <a:rPr lang="ru-RU" sz="2400" b="1" dirty="0" err="1"/>
              <a:t>қарыз</a:t>
            </a:r>
            <a:r>
              <a:rPr lang="ru-RU" sz="2400" b="1" dirty="0"/>
              <a:t> </a:t>
            </a:r>
            <a:r>
              <a:rPr lang="ru-RU" sz="2400" b="1" dirty="0" err="1"/>
              <a:t>сомасымен</a:t>
            </a:r>
            <a:r>
              <a:rPr lang="ru-RU" sz="2400" b="1" dirty="0"/>
              <a:t> </a:t>
            </a:r>
            <a:r>
              <a:rPr lang="ru-RU" sz="2400" b="1" dirty="0" err="1"/>
              <a:t>келіспейтінін</a:t>
            </a:r>
            <a:r>
              <a:rPr lang="ru-RU" sz="2400" b="1" dirty="0"/>
              <a:t> </a:t>
            </a:r>
            <a:r>
              <a:rPr lang="ru-RU" sz="2400" b="1" dirty="0" err="1"/>
              <a:t>көрсетеді</a:t>
            </a:r>
            <a:r>
              <a:rPr lang="ru-RU" sz="2400" b="1" dirty="0"/>
              <a:t>, </a:t>
            </a:r>
            <a:r>
              <a:rPr lang="ru-RU" sz="2400" b="1" dirty="0" err="1"/>
              <a:t>өйткені</a:t>
            </a:r>
            <a:r>
              <a:rPr lang="ru-RU" sz="2400" b="1" dirty="0"/>
              <a:t> </a:t>
            </a:r>
            <a:r>
              <a:rPr lang="ru-RU" sz="2400" b="1" dirty="0" err="1"/>
              <a:t>қарыздың</a:t>
            </a:r>
            <a:r>
              <a:rPr lang="ru-RU" sz="2400" b="1" dirty="0"/>
              <a:t> </a:t>
            </a:r>
            <a:r>
              <a:rPr lang="ru-RU" sz="2400" b="1" dirty="0" err="1"/>
              <a:t>бір</a:t>
            </a:r>
            <a:r>
              <a:rPr lang="ru-RU" sz="2400" b="1" dirty="0"/>
              <a:t> </a:t>
            </a:r>
            <a:r>
              <a:rPr lang="ru-RU" sz="2400" b="1" dirty="0" err="1"/>
              <a:t>бөлігі</a:t>
            </a:r>
            <a:r>
              <a:rPr lang="ru-RU" sz="2400" b="1" dirty="0"/>
              <a:t> </a:t>
            </a:r>
            <a:r>
              <a:rPr lang="ru-RU" sz="2400" b="1" dirty="0" err="1"/>
              <a:t>Тапсырыс</a:t>
            </a:r>
            <a:r>
              <a:rPr lang="ru-RU" sz="2400" b="1" dirty="0"/>
              <a:t> </a:t>
            </a:r>
            <a:r>
              <a:rPr lang="ru-RU" sz="2400" b="1" dirty="0" err="1"/>
              <a:t>беруші</a:t>
            </a:r>
            <a:r>
              <a:rPr lang="ru-RU" sz="2400" b="1" dirty="0"/>
              <a:t> </a:t>
            </a:r>
            <a:r>
              <a:rPr lang="ru-RU" sz="2400" b="1" dirty="0" err="1"/>
              <a:t>Қарыз</a:t>
            </a:r>
            <a:r>
              <a:rPr lang="ru-RU" sz="2400" b="1" dirty="0"/>
              <a:t> </a:t>
            </a:r>
            <a:r>
              <a:rPr lang="ru-RU" sz="2400" b="1" dirty="0" err="1"/>
              <a:t>есебінен</a:t>
            </a:r>
            <a:r>
              <a:rPr lang="ru-RU" sz="2400" b="1" dirty="0"/>
              <a:t> </a:t>
            </a:r>
            <a:r>
              <a:rPr lang="ru-RU" sz="2400" b="1" dirty="0" err="1"/>
              <a:t>қабылдамайтын</a:t>
            </a:r>
            <a:r>
              <a:rPr lang="ru-RU" sz="2400" b="1" dirty="0"/>
              <a:t> </a:t>
            </a:r>
            <a:r>
              <a:rPr lang="ru-RU" sz="2400" b="1" dirty="0" err="1"/>
              <a:t>құрылыс</a:t>
            </a:r>
            <a:r>
              <a:rPr lang="ru-RU" sz="2400" b="1" dirty="0"/>
              <a:t> </a:t>
            </a:r>
            <a:r>
              <a:rPr lang="ru-RU" sz="2400" b="1" dirty="0" err="1"/>
              <a:t>материалдарымен</a:t>
            </a:r>
            <a:r>
              <a:rPr lang="ru-RU" sz="2400" b="1" dirty="0"/>
              <a:t> </a:t>
            </a:r>
            <a:r>
              <a:rPr lang="ru-RU" sz="2400" b="1" dirty="0" err="1"/>
              <a:t>қайтарылған</a:t>
            </a:r>
            <a:r>
              <a:rPr lang="ru-RU" sz="2400" b="1" dirty="0"/>
              <a:t>.      Нотариус </a:t>
            </a:r>
            <a:r>
              <a:rPr lang="ru-RU" sz="2400" b="1" dirty="0" err="1"/>
              <a:t>атқарушылық</a:t>
            </a:r>
            <a:r>
              <a:rPr lang="ru-RU" sz="2400" b="1" dirty="0"/>
              <a:t> </a:t>
            </a:r>
            <a:r>
              <a:rPr lang="ru-RU" sz="2400" b="1" dirty="0" err="1"/>
              <a:t>жазбаның</a:t>
            </a:r>
            <a:r>
              <a:rPr lang="ru-RU" sz="2400" b="1" dirty="0"/>
              <a:t> </a:t>
            </a:r>
            <a:r>
              <a:rPr lang="ru-RU" sz="2400" b="1" dirty="0" err="1"/>
              <a:t>күшін</a:t>
            </a:r>
            <a:r>
              <a:rPr lang="ru-RU" sz="2400" b="1" dirty="0"/>
              <a:t> </a:t>
            </a:r>
            <a:r>
              <a:rPr lang="ru-RU" sz="2400" b="1" dirty="0" err="1"/>
              <a:t>жоюы</a:t>
            </a:r>
            <a:r>
              <a:rPr lang="ru-RU" sz="2400" b="1" dirty="0"/>
              <a:t> </a:t>
            </a:r>
            <a:r>
              <a:rPr lang="ru-RU" sz="2400" b="1" dirty="0" err="1"/>
              <a:t>керек</a:t>
            </a:r>
            <a:r>
              <a:rPr lang="ru-RU" sz="2400" b="1" dirty="0"/>
              <a:t> </a:t>
            </a:r>
            <a:r>
              <a:rPr lang="ru-RU" sz="2400" b="1" dirty="0" err="1"/>
              <a:t>пе</a:t>
            </a:r>
            <a:r>
              <a:rPr lang="ru-RU" sz="2400" b="1" dirty="0"/>
              <a:t>?</a:t>
            </a:r>
          </a:p>
        </p:txBody>
      </p:sp>
      <p:sp>
        <p:nvSpPr>
          <p:cNvPr id="4" name="Номер слайда 3"/>
          <p:cNvSpPr>
            <a:spLocks noGrp="1"/>
          </p:cNvSpPr>
          <p:nvPr>
            <p:ph type="sldNum" sz="quarter" idx="12"/>
          </p:nvPr>
        </p:nvSpPr>
        <p:spPr/>
        <p:txBody>
          <a:bodyPr/>
          <a:lstStyle/>
          <a:p>
            <a:fld id="{4F65E0F3-FF11-402E-936B-2D1DC285A156}" type="slidenum">
              <a:rPr lang="ru-RU" smtClean="0"/>
              <a:pPr/>
              <a:t>44</a:t>
            </a:fld>
            <a:endParaRPr lang="ru-RU"/>
          </a:p>
        </p:txBody>
      </p:sp>
      <p:sp>
        <p:nvSpPr>
          <p:cNvPr id="2" name="Заголовок 1"/>
          <p:cNvSpPr>
            <a:spLocks noGrp="1"/>
          </p:cNvSpPr>
          <p:nvPr>
            <p:ph type="title"/>
          </p:nvPr>
        </p:nvSpPr>
        <p:spPr/>
        <p:txBody>
          <a:bodyPr/>
          <a:lstStyle/>
          <a:p>
            <a:r>
              <a:rPr lang="ru-RU" dirty="0" err="1" smtClean="0">
                <a:solidFill>
                  <a:srgbClr val="00B0F0"/>
                </a:solidFill>
              </a:rPr>
              <a:t>Жағдайдан</a:t>
            </a:r>
            <a:r>
              <a:rPr lang="ru-RU" dirty="0" smtClean="0">
                <a:solidFill>
                  <a:srgbClr val="00B0F0"/>
                </a:solidFill>
              </a:rPr>
              <a:t> </a:t>
            </a:r>
            <a:r>
              <a:rPr lang="ru-RU" dirty="0" err="1" smtClean="0">
                <a:solidFill>
                  <a:srgbClr val="00B0F0"/>
                </a:solidFill>
              </a:rPr>
              <a:t>туындайтын</a:t>
            </a:r>
            <a:r>
              <a:rPr lang="ru-RU" dirty="0" smtClean="0">
                <a:solidFill>
                  <a:srgbClr val="00B0F0"/>
                </a:solidFill>
              </a:rPr>
              <a:t> </a:t>
            </a:r>
            <a:r>
              <a:rPr lang="ru-RU" dirty="0" err="1" smtClean="0">
                <a:solidFill>
                  <a:srgbClr val="00B0F0"/>
                </a:solidFill>
              </a:rPr>
              <a:t>мәселелер</a:t>
            </a:r>
            <a:endParaRPr lang="ru-RU" dirty="0">
              <a:solidFill>
                <a:srgbClr val="00B0F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09600" y="1151907"/>
            <a:ext cx="10972800" cy="4974260"/>
          </a:xfrm>
        </p:spPr>
        <p:txBody>
          <a:bodyPr>
            <a:normAutofit fontScale="85000" lnSpcReduction="10000"/>
          </a:bodyPr>
          <a:lstStyle/>
          <a:p>
            <a:pPr algn="just"/>
            <a:r>
              <a:rPr lang="ru-RU" b="1" dirty="0" err="1" smtClean="0"/>
              <a:t>Берик</a:t>
            </a:r>
            <a:r>
              <a:rPr lang="ru-RU" dirty="0" smtClean="0"/>
              <a:t> должен деньги </a:t>
            </a:r>
            <a:r>
              <a:rPr lang="ru-RU" b="1" dirty="0" smtClean="0"/>
              <a:t>Ирине</a:t>
            </a:r>
            <a:r>
              <a:rPr lang="ru-RU" dirty="0" smtClean="0"/>
              <a:t> по договору займа, удостоверенному нотариусом. Совершена ИН, получена должником в установленные сроки посредством </a:t>
            </a:r>
            <a:r>
              <a:rPr lang="en-US" dirty="0" err="1" smtClean="0"/>
              <a:t>WhatsApp</a:t>
            </a:r>
            <a:r>
              <a:rPr lang="ru-RU" dirty="0" smtClean="0"/>
              <a:t> на номер ее телефона. </a:t>
            </a:r>
            <a:r>
              <a:rPr lang="ru-RU" dirty="0" err="1" smtClean="0"/>
              <a:t>Берик</a:t>
            </a:r>
            <a:r>
              <a:rPr lang="ru-RU" dirty="0" smtClean="0"/>
              <a:t> написал нотариусу возражение, в котором указал на наличие судебного спора и приложил несколько решений судов, в которых речь идет о спорной квартире, также заявление, поданное адвокатом должника о факте мошенничества в отношении взыскателя.</a:t>
            </a:r>
          </a:p>
          <a:p>
            <a:pPr algn="just"/>
            <a:r>
              <a:rPr lang="ru-RU" dirty="0" smtClean="0"/>
              <a:t>Нужно ли отменять ИН нотариусу? </a:t>
            </a:r>
          </a:p>
          <a:p>
            <a:pPr algn="just"/>
            <a:r>
              <a:rPr lang="ru-RU" b="1" dirty="0" err="1">
                <a:latin typeface="Times New Roman" panose="02020603050405020304" pitchFamily="18" charset="0"/>
                <a:cs typeface="Times New Roman" panose="02020603050405020304" pitchFamily="18" charset="0"/>
              </a:rPr>
              <a:t>Берік</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Иринаға</a:t>
            </a:r>
            <a:r>
              <a:rPr lang="ru-RU" b="1" dirty="0">
                <a:latin typeface="Times New Roman" panose="02020603050405020304" pitchFamily="18" charset="0"/>
                <a:cs typeface="Times New Roman" panose="02020603050405020304" pitchFamily="18" charset="0"/>
              </a:rPr>
              <a:t> нотариус </a:t>
            </a:r>
            <a:r>
              <a:rPr lang="ru-RU" b="1" dirty="0" err="1">
                <a:latin typeface="Times New Roman" panose="02020603050405020304" pitchFamily="18" charset="0"/>
                <a:cs typeface="Times New Roman" panose="02020603050405020304" pitchFamily="18" charset="0"/>
              </a:rPr>
              <a:t>куәландырған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қарыз</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шарты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бойынша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ақша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беруі</a:t>
            </a:r>
            <a:r>
              <a:rPr lang="ru-RU" b="1" dirty="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тиіс</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Атқарушылық</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жазбаны</a:t>
            </a:r>
            <a:r>
              <a:rPr lang="ru-RU" b="1" dirty="0" smtClean="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борышкер</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белгіленген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мерзімде</a:t>
            </a:r>
            <a:r>
              <a:rPr lang="ru-RU"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WhatsApp </a:t>
            </a:r>
            <a:r>
              <a:rPr lang="ru-RU" b="1" dirty="0" err="1">
                <a:latin typeface="Times New Roman" panose="02020603050405020304" pitchFamily="18" charset="0"/>
                <a:cs typeface="Times New Roman" panose="02020603050405020304" pitchFamily="18" charset="0"/>
              </a:rPr>
              <a:t>арқылы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оның</a:t>
            </a:r>
            <a:r>
              <a:rPr lang="ru-RU" b="1" dirty="0">
                <a:latin typeface="Times New Roman" panose="02020603050405020304" pitchFamily="18" charset="0"/>
                <a:cs typeface="Times New Roman" panose="02020603050405020304" pitchFamily="18" charset="0"/>
              </a:rPr>
              <a:t> телефон </a:t>
            </a:r>
            <a:r>
              <a:rPr lang="ru-RU" b="1" dirty="0" err="1" smtClean="0">
                <a:latin typeface="Times New Roman" panose="02020603050405020304" pitchFamily="18" charset="0"/>
                <a:cs typeface="Times New Roman" panose="02020603050405020304" pitchFamily="18" charset="0"/>
              </a:rPr>
              <a:t>нөмірінен</a:t>
            </a:r>
            <a:r>
              <a:rPr lang="ru-RU" b="1" dirty="0" smtClean="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алған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Берік</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нотариусқа</a:t>
            </a:r>
            <a:r>
              <a:rPr lang="ru-RU" b="1" dirty="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Иринамен</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арадағы</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даулы</a:t>
            </a:r>
            <a:r>
              <a:rPr lang="ru-RU" b="1" dirty="0" smtClean="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пәтер</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туралы</a:t>
            </a:r>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сот </a:t>
            </a:r>
            <a:r>
              <a:rPr lang="ru-RU" b="1" dirty="0" err="1">
                <a:latin typeface="Times New Roman" panose="02020603050405020304" pitchFamily="18" charset="0"/>
                <a:cs typeface="Times New Roman" panose="02020603050405020304" pitchFamily="18" charset="0"/>
              </a:rPr>
              <a:t>дауының</a:t>
            </a:r>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бар </a:t>
            </a:r>
            <a:r>
              <a:rPr lang="ru-RU" b="1" dirty="0" err="1" smtClean="0">
                <a:latin typeface="Times New Roman" panose="02020603050405020304" pitchFamily="18" charset="0"/>
                <a:cs typeface="Times New Roman" panose="02020603050405020304" pitchFamily="18" charset="0"/>
              </a:rPr>
              <a:t>екенің</a:t>
            </a:r>
            <a:r>
              <a:rPr lang="ru-RU" b="1" dirty="0" smtClean="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көрсететін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қарсылық</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жазды</a:t>
            </a:r>
            <a:r>
              <a:rPr lang="ru-RU" b="1" dirty="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сондай-ақ</a:t>
            </a:r>
            <a:r>
              <a:rPr lang="ru-RU" b="1" dirty="0" smtClean="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борышкердің</a:t>
            </a:r>
            <a:r>
              <a:rPr lang="ru-RU" b="1" dirty="0">
                <a:latin typeface="Times New Roman" panose="02020603050405020304" pitchFamily="18" charset="0"/>
                <a:cs typeface="Times New Roman" panose="02020603050405020304" pitchFamily="18" charset="0"/>
              </a:rPr>
              <a:t> адвокаты </a:t>
            </a:r>
            <a:r>
              <a:rPr lang="ru-RU" b="1" dirty="0" err="1">
                <a:latin typeface="Times New Roman" panose="02020603050405020304" pitchFamily="18" charset="0"/>
                <a:cs typeface="Times New Roman" panose="02020603050405020304" pitchFamily="18" charset="0"/>
              </a:rPr>
              <a:t>өндіріп</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алушыға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қатысты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алаяқтық</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фактісі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туралы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өтініш</a:t>
            </a:r>
            <a:r>
              <a:rPr lang="ru-RU" b="1" dirty="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берді</a:t>
            </a:r>
            <a:r>
              <a:rPr lang="ru-RU" b="1" dirty="0" smtClean="0">
                <a:latin typeface="Times New Roman" panose="02020603050405020304" pitchFamily="18" charset="0"/>
                <a:cs typeface="Times New Roman" panose="02020603050405020304" pitchFamily="18" charset="0"/>
              </a:rPr>
              <a:t>. Нотариус АЖ </a:t>
            </a:r>
            <a:r>
              <a:rPr lang="ru-RU" b="1" dirty="0" err="1">
                <a:latin typeface="Times New Roman" panose="02020603050405020304" pitchFamily="18" charset="0"/>
                <a:cs typeface="Times New Roman" panose="02020603050405020304" pitchFamily="18" charset="0"/>
              </a:rPr>
              <a:t>Күшін</a:t>
            </a:r>
            <a:r>
              <a:rPr lang="ru-RU" b="1" dirty="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жою</a:t>
            </a:r>
            <a:r>
              <a:rPr lang="ru-RU" b="1" dirty="0" smtClean="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керек</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пе</a:t>
            </a:r>
            <a:r>
              <a:rPr lang="ru-RU" b="1" dirty="0">
                <a:latin typeface="Times New Roman" panose="02020603050405020304" pitchFamily="18" charset="0"/>
                <a:cs typeface="Times New Roman" panose="02020603050405020304" pitchFamily="18" charset="0"/>
              </a:rPr>
              <a:t>?</a:t>
            </a:r>
          </a:p>
        </p:txBody>
      </p:sp>
      <p:sp>
        <p:nvSpPr>
          <p:cNvPr id="4" name="Номер слайда 3"/>
          <p:cNvSpPr>
            <a:spLocks noGrp="1"/>
          </p:cNvSpPr>
          <p:nvPr>
            <p:ph type="sldNum" sz="quarter" idx="12"/>
          </p:nvPr>
        </p:nvSpPr>
        <p:spPr/>
        <p:txBody>
          <a:bodyPr/>
          <a:lstStyle/>
          <a:p>
            <a:fld id="{4F65E0F3-FF11-402E-936B-2D1DC285A156}" type="slidenum">
              <a:rPr lang="ru-RU" smtClean="0"/>
              <a:pPr/>
              <a:t>45</a:t>
            </a:fld>
            <a:endParaRPr lang="ru-RU"/>
          </a:p>
        </p:txBody>
      </p:sp>
      <p:sp>
        <p:nvSpPr>
          <p:cNvPr id="2" name="Заголовок 1"/>
          <p:cNvSpPr>
            <a:spLocks noGrp="1"/>
          </p:cNvSpPr>
          <p:nvPr>
            <p:ph type="title"/>
          </p:nvPr>
        </p:nvSpPr>
        <p:spPr/>
        <p:txBody>
          <a:bodyPr/>
          <a:lstStyle/>
          <a:p>
            <a:r>
              <a:rPr lang="ru-RU" dirty="0" smtClean="0">
                <a:solidFill>
                  <a:srgbClr val="00B0F0"/>
                </a:solidFill>
              </a:rPr>
              <a:t>ЗАДАЧА 2</a:t>
            </a:r>
            <a:endParaRPr lang="ru-RU" dirty="0">
              <a:solidFill>
                <a:srgbClr val="00B0F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09600" y="872836"/>
            <a:ext cx="10972800" cy="5134456"/>
          </a:xfrm>
        </p:spPr>
        <p:txBody>
          <a:bodyPr>
            <a:normAutofit/>
          </a:bodyPr>
          <a:lstStyle/>
          <a:p>
            <a:r>
              <a:rPr lang="ru-RU" dirty="0" smtClean="0">
                <a:latin typeface="Times New Roman" panose="02020603050405020304" pitchFamily="18" charset="0"/>
                <a:cs typeface="Times New Roman" panose="02020603050405020304" pitchFamily="18" charset="0"/>
              </a:rPr>
              <a:t>Должники КСК написали коллективное возражение об отмене ИН совершенных нотариусом, приложив Решение суда о том, что они избрали другое КСК для обслуживания дома. В решении суда было указано обязать КСК 1 передать КСК 2 все необходимые документы по Акту передачи.</a:t>
            </a:r>
          </a:p>
          <a:p>
            <a:r>
              <a:rPr lang="ru-RU" dirty="0" smtClean="0">
                <a:latin typeface="Times New Roman" panose="02020603050405020304" pitchFamily="18" charset="0"/>
                <a:cs typeface="Times New Roman" panose="02020603050405020304" pitchFamily="18" charset="0"/>
              </a:rPr>
              <a:t>Нужно ли отменять ИН нотариусу? </a:t>
            </a:r>
          </a:p>
          <a:p>
            <a:pPr algn="just"/>
            <a:r>
              <a:rPr lang="ru-RU" dirty="0">
                <a:latin typeface="Times New Roman" panose="02020603050405020304" pitchFamily="18" charset="0"/>
                <a:cs typeface="Times New Roman" panose="02020603050405020304" pitchFamily="18" charset="0"/>
              </a:rPr>
              <a:t>ПИК </a:t>
            </a:r>
            <a:r>
              <a:rPr lang="ru-RU" dirty="0" err="1">
                <a:latin typeface="Times New Roman" panose="02020603050405020304" pitchFamily="18" charset="0"/>
                <a:cs typeface="Times New Roman" panose="02020603050405020304" pitchFamily="18" charset="0"/>
              </a:rPr>
              <a:t>борышкерлері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үйге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қызмет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көрсету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үшін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басқа</a:t>
            </a:r>
            <a:r>
              <a:rPr lang="ru-RU" dirty="0">
                <a:latin typeface="Times New Roman" panose="02020603050405020304" pitchFamily="18" charset="0"/>
                <a:cs typeface="Times New Roman" panose="02020603050405020304" pitchFamily="18" charset="0"/>
              </a:rPr>
              <a:t> ПИК-</a:t>
            </a:r>
            <a:r>
              <a:rPr lang="ru-RU" dirty="0" err="1">
                <a:latin typeface="Times New Roman" panose="02020603050405020304" pitchFamily="18" charset="0"/>
                <a:cs typeface="Times New Roman" panose="02020603050405020304" pitchFamily="18" charset="0"/>
              </a:rPr>
              <a:t>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таңдағаны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туралы</a:t>
            </a:r>
            <a:r>
              <a:rPr lang="ru-RU" dirty="0">
                <a:latin typeface="Times New Roman" panose="02020603050405020304" pitchFamily="18" charset="0"/>
                <a:cs typeface="Times New Roman" panose="02020603050405020304" pitchFamily="18" charset="0"/>
              </a:rPr>
              <a:t> сот </a:t>
            </a:r>
            <a:r>
              <a:rPr lang="ru-RU" dirty="0" err="1">
                <a:latin typeface="Times New Roman" panose="02020603050405020304" pitchFamily="18" charset="0"/>
                <a:cs typeface="Times New Roman" panose="02020603050405020304" pitchFamily="18" charset="0"/>
              </a:rPr>
              <a:t>шешімін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қоса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отырып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нотариуспен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жасалған</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Атқарушылық</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жазбаны</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жою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туралы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ұжымдық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қарсылық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жазды</a:t>
            </a:r>
            <a:r>
              <a:rPr lang="ru-RU" dirty="0">
                <a:latin typeface="Times New Roman" panose="02020603050405020304" pitchFamily="18" charset="0"/>
                <a:cs typeface="Times New Roman" panose="02020603050405020304" pitchFamily="18" charset="0"/>
              </a:rPr>
              <a:t>. Сот </a:t>
            </a:r>
            <a:r>
              <a:rPr lang="ru-RU" dirty="0" err="1">
                <a:latin typeface="Times New Roman" panose="02020603050405020304" pitchFamily="18" charset="0"/>
                <a:cs typeface="Times New Roman" panose="02020603050405020304" pitchFamily="18" charset="0"/>
              </a:rPr>
              <a:t>шешімінде</a:t>
            </a:r>
            <a:r>
              <a:rPr lang="ru-RU" dirty="0">
                <a:latin typeface="Times New Roman" panose="02020603050405020304" pitchFamily="18" charset="0"/>
                <a:cs typeface="Times New Roman" panose="02020603050405020304" pitchFamily="18" charset="0"/>
              </a:rPr>
              <a:t> ПИК 1-ге ПИК 2-ге </a:t>
            </a:r>
            <a:r>
              <a:rPr lang="ru-RU" dirty="0" err="1">
                <a:latin typeface="Times New Roman" panose="02020603050405020304" pitchFamily="18" charset="0"/>
                <a:cs typeface="Times New Roman" panose="02020603050405020304" pitchFamily="18" charset="0"/>
              </a:rPr>
              <a:t>тапсыру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актісі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бойынша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барлық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қажетті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құжаттарды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беруді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міндеттеу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көрсетілді</a:t>
            </a:r>
            <a:r>
              <a:rPr lang="ru-RU" dirty="0" smtClean="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 Нотариус АЖ </a:t>
            </a:r>
            <a:r>
              <a:rPr lang="ru-RU" b="1" dirty="0" err="1">
                <a:latin typeface="Times New Roman" panose="02020603050405020304" pitchFamily="18" charset="0"/>
                <a:cs typeface="Times New Roman" panose="02020603050405020304" pitchFamily="18" charset="0"/>
              </a:rPr>
              <a:t>Күшін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жою</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керек</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пе</a:t>
            </a:r>
            <a:r>
              <a:rPr lang="ru-RU" b="1" dirty="0">
                <a:latin typeface="Times New Roman" panose="02020603050405020304" pitchFamily="18" charset="0"/>
                <a:cs typeface="Times New Roman" panose="02020603050405020304" pitchFamily="18" charset="0"/>
              </a:rPr>
              <a:t>?</a:t>
            </a:r>
          </a:p>
        </p:txBody>
      </p:sp>
      <p:sp>
        <p:nvSpPr>
          <p:cNvPr id="4" name="Номер слайда 3"/>
          <p:cNvSpPr>
            <a:spLocks noGrp="1"/>
          </p:cNvSpPr>
          <p:nvPr>
            <p:ph type="sldNum" sz="quarter" idx="12"/>
          </p:nvPr>
        </p:nvSpPr>
        <p:spPr/>
        <p:txBody>
          <a:bodyPr/>
          <a:lstStyle/>
          <a:p>
            <a:fld id="{4F65E0F3-FF11-402E-936B-2D1DC285A156}" type="slidenum">
              <a:rPr lang="ru-RU" smtClean="0"/>
              <a:pPr/>
              <a:t>46</a:t>
            </a:fld>
            <a:endParaRPr lang="ru-RU"/>
          </a:p>
        </p:txBody>
      </p:sp>
      <p:sp>
        <p:nvSpPr>
          <p:cNvPr id="2" name="Заголовок 1"/>
          <p:cNvSpPr>
            <a:spLocks noGrp="1"/>
          </p:cNvSpPr>
          <p:nvPr>
            <p:ph type="title"/>
          </p:nvPr>
        </p:nvSpPr>
        <p:spPr/>
        <p:txBody>
          <a:bodyPr/>
          <a:lstStyle/>
          <a:p>
            <a:r>
              <a:rPr lang="ru-RU" dirty="0" smtClean="0">
                <a:solidFill>
                  <a:srgbClr val="00B0F0"/>
                </a:solidFill>
              </a:rPr>
              <a:t>Задача 3</a:t>
            </a:r>
            <a:endParaRPr lang="ru-RU" dirty="0">
              <a:solidFill>
                <a:srgbClr val="00B0F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92530" y="1444560"/>
            <a:ext cx="10653267" cy="1200329"/>
          </a:xfrm>
          <a:prstGeom prst="rect">
            <a:avLst/>
          </a:prstGeom>
        </p:spPr>
        <p:txBody>
          <a:bodyPr wrap="square">
            <a:spAutoFit/>
          </a:bodyPr>
          <a:lstStyle/>
          <a:p>
            <a:pPr algn="just"/>
            <a:endParaRPr lang="ru-RU" sz="2400" b="1" dirty="0">
              <a:latin typeface="Times New Roman" panose="02020603050405020304" pitchFamily="18" charset="0"/>
              <a:ea typeface="Times New Roman" panose="02020603050405020304" pitchFamily="18" charset="0"/>
            </a:endParaRPr>
          </a:p>
          <a:p>
            <a:pPr algn="just"/>
            <a:endParaRPr lang="ru-RU" sz="2400" b="1" dirty="0">
              <a:effectLst/>
              <a:latin typeface="Times New Roman" panose="02020603050405020304" pitchFamily="18" charset="0"/>
              <a:ea typeface="Times New Roman" panose="02020603050405020304" pitchFamily="18" charset="0"/>
            </a:endParaRPr>
          </a:p>
          <a:p>
            <a:pPr algn="just"/>
            <a:endParaRPr lang="ru-RU" sz="2400" dirty="0">
              <a:effectLst/>
              <a:latin typeface="Times New Roman" panose="02020603050405020304" pitchFamily="18" charset="0"/>
              <a:ea typeface="Times New Roman" panose="02020603050405020304" pitchFamily="18" charset="0"/>
            </a:endParaRPr>
          </a:p>
        </p:txBody>
      </p:sp>
      <p:sp>
        <p:nvSpPr>
          <p:cNvPr id="2" name="Номер слайда 1">
            <a:extLst>
              <a:ext uri="{FF2B5EF4-FFF2-40B4-BE49-F238E27FC236}">
                <a16:creationId xmlns:a16="http://schemas.microsoft.com/office/drawing/2014/main" id="{C69E5ED5-CE25-4512-AF7E-1DC1714B8F0F}"/>
              </a:ext>
            </a:extLst>
          </p:cNvPr>
          <p:cNvSpPr>
            <a:spLocks noGrp="1"/>
          </p:cNvSpPr>
          <p:nvPr>
            <p:ph type="sldNum" sz="quarter" idx="12"/>
          </p:nvPr>
        </p:nvSpPr>
        <p:spPr/>
        <p:txBody>
          <a:bodyPr/>
          <a:lstStyle/>
          <a:p>
            <a:fld id="{4F65E0F3-FF11-402E-936B-2D1DC285A156}" type="slidenum">
              <a:rPr lang="ru-RU" smtClean="0"/>
              <a:pPr/>
              <a:t>47</a:t>
            </a:fld>
            <a:endParaRPr lang="ru-RU"/>
          </a:p>
        </p:txBody>
      </p:sp>
      <p:sp>
        <p:nvSpPr>
          <p:cNvPr id="5" name="Заголовок 4"/>
          <p:cNvSpPr>
            <a:spLocks noGrp="1"/>
          </p:cNvSpPr>
          <p:nvPr>
            <p:ph type="title"/>
          </p:nvPr>
        </p:nvSpPr>
        <p:spPr>
          <a:xfrm>
            <a:off x="665018" y="282804"/>
            <a:ext cx="10839593" cy="4303051"/>
          </a:xfrm>
        </p:spPr>
        <p:txBody>
          <a:bodyPr>
            <a:normAutofit/>
          </a:bodyPr>
          <a:lstStyle/>
          <a:p>
            <a:pPr algn="ctr"/>
            <a:r>
              <a:rPr lang="ru-RU" sz="4400" dirty="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rPr>
              <a:t>ІСТЕРДІҢ ӘРБІР САНАТЫ БОЙЫНША ҚАЖЕТТІ ҚҰЖАТТАР</a:t>
            </a:r>
            <a:endParaRPr lang="ru-RU" sz="4400" b="1" dirty="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endParaRPr>
          </a:p>
        </p:txBody>
      </p:sp>
    </p:spTree>
    <p:extLst>
      <p:ext uri="{BB962C8B-B14F-4D97-AF65-F5344CB8AC3E}">
        <p14:creationId xmlns:p14="http://schemas.microsoft.com/office/powerpoint/2010/main" val="12004532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C5F58E10-36C6-485C-BC49-5C1F55AF813E}"/>
              </a:ext>
            </a:extLst>
          </p:cNvPr>
          <p:cNvSpPr>
            <a:spLocks noGrp="1"/>
          </p:cNvSpPr>
          <p:nvPr>
            <p:ph type="sldNum" sz="quarter" idx="12"/>
          </p:nvPr>
        </p:nvSpPr>
        <p:spPr/>
        <p:txBody>
          <a:bodyPr/>
          <a:lstStyle/>
          <a:p>
            <a:fld id="{4F65E0F3-FF11-402E-936B-2D1DC285A156}" type="slidenum">
              <a:rPr lang="ru-RU" smtClean="0"/>
              <a:pPr/>
              <a:t>48</a:t>
            </a:fld>
            <a:endParaRPr lang="ru-RU"/>
          </a:p>
        </p:txBody>
      </p:sp>
      <p:sp>
        <p:nvSpPr>
          <p:cNvPr id="4" name="Текст 3"/>
          <p:cNvSpPr>
            <a:spLocks noGrp="1"/>
          </p:cNvSpPr>
          <p:nvPr>
            <p:ph type="body" idx="4294967295"/>
          </p:nvPr>
        </p:nvSpPr>
        <p:spPr>
          <a:xfrm>
            <a:off x="1828800" y="2247900"/>
            <a:ext cx="8989621" cy="4313238"/>
          </a:xfrm>
        </p:spPr>
        <p:txBody>
          <a:bodyPr>
            <a:normAutofit/>
          </a:bodyPr>
          <a:lstStyle/>
          <a:p>
            <a:pPr marL="0" indent="0">
              <a:buNone/>
            </a:pPr>
            <a:endParaRPr lang="ru-RU" sz="1300" dirty="0"/>
          </a:p>
          <a:p>
            <a:pPr marL="0" indent="0" algn="just">
              <a:buNone/>
            </a:pPr>
            <a:r>
              <a:rPr lang="ru-RU" b="1" dirty="0">
                <a:solidFill>
                  <a:srgbClr val="FF0000"/>
                </a:solidFill>
              </a:rPr>
              <a:t/>
            </a:r>
            <a:br>
              <a:rPr lang="ru-RU" b="1" dirty="0">
                <a:solidFill>
                  <a:srgbClr val="FF0000"/>
                </a:solidFill>
              </a:rPr>
            </a:br>
            <a:endParaRPr lang="ru-RU" b="1" dirty="0">
              <a:solidFill>
                <a:srgbClr val="FF0000"/>
              </a:solidFill>
            </a:endParaRPr>
          </a:p>
        </p:txBody>
      </p:sp>
      <p:sp>
        <p:nvSpPr>
          <p:cNvPr id="3" name="Заголовок 2"/>
          <p:cNvSpPr>
            <a:spLocks noGrp="1"/>
          </p:cNvSpPr>
          <p:nvPr>
            <p:ph type="title" idx="4294967295"/>
          </p:nvPr>
        </p:nvSpPr>
        <p:spPr>
          <a:xfrm>
            <a:off x="665018" y="369888"/>
            <a:ext cx="11526982" cy="5573712"/>
          </a:xfrm>
        </p:spPr>
        <p:txBody>
          <a:bodyPr>
            <a:normAutofit/>
          </a:bodyPr>
          <a:lstStyle/>
          <a:p>
            <a:pPr algn="ctr"/>
            <a:r>
              <a:rPr lang="ru-RU" dirty="0">
                <a:effectLst/>
                <a:latin typeface="Times New Roman" panose="02020603050405020304" pitchFamily="18" charset="0"/>
                <a:cs typeface="Times New Roman" panose="02020603050405020304" pitchFamily="18" charset="0"/>
              </a:rPr>
              <a:t>1) нотариат </a:t>
            </a:r>
            <a:r>
              <a:rPr lang="ru-RU" dirty="0" err="1">
                <a:effectLst/>
                <a:latin typeface="Times New Roman" panose="02020603050405020304" pitchFamily="18" charset="0"/>
                <a:cs typeface="Times New Roman" panose="02020603050405020304" pitchFamily="18" charset="0"/>
              </a:rPr>
              <a:t>куәландырған</a:t>
            </a:r>
            <a:r>
              <a:rPr lang="ru-RU" dirty="0">
                <a:effectLst/>
                <a:latin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cs typeface="Times New Roman" panose="02020603050405020304" pitchFamily="18" charset="0"/>
              </a:rPr>
              <a:t>мәмілеге</a:t>
            </a:r>
            <a:r>
              <a:rPr lang="ru-RU" dirty="0">
                <a:effectLst/>
                <a:latin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cs typeface="Times New Roman" panose="02020603050405020304" pitchFamily="18" charset="0"/>
              </a:rPr>
              <a:t>негізделген</a:t>
            </a:r>
            <a:r>
              <a:rPr lang="ru-RU" dirty="0">
                <a:effectLst/>
                <a:latin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cs typeface="Times New Roman" panose="02020603050405020304" pitchFamily="18" charset="0"/>
              </a:rPr>
              <a:t>міндеттеме</a:t>
            </a:r>
            <a:r>
              <a:rPr lang="ru-RU" dirty="0">
                <a:effectLst/>
                <a:latin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cs typeface="Times New Roman" panose="02020603050405020304" pitchFamily="18" charset="0"/>
              </a:rPr>
              <a:t>бойынша</a:t>
            </a:r>
            <a:r>
              <a:rPr lang="ru-RU" dirty="0">
                <a:effectLst/>
                <a:latin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cs typeface="Times New Roman" panose="02020603050405020304" pitchFamily="18" charset="0"/>
              </a:rPr>
              <a:t>берешекті</a:t>
            </a:r>
            <a:r>
              <a:rPr lang="ru-RU" dirty="0">
                <a:effectLst/>
                <a:latin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cs typeface="Times New Roman" panose="02020603050405020304" pitchFamily="18" charset="0"/>
              </a:rPr>
              <a:t>өндіріп</a:t>
            </a:r>
            <a:r>
              <a:rPr lang="ru-RU" dirty="0">
                <a:effectLst/>
                <a:latin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cs typeface="Times New Roman" panose="02020603050405020304" pitchFamily="18" charset="0"/>
              </a:rPr>
              <a:t>алуға</a:t>
            </a:r>
            <a:r>
              <a:rPr lang="ru-RU" dirty="0">
                <a:effectLst/>
                <a:latin typeface="Times New Roman" panose="02020603050405020304" pitchFamily="18" charset="0"/>
                <a:cs typeface="Times New Roman" panose="02020603050405020304" pitchFamily="18" charset="0"/>
              </a:rPr>
              <a:t>: </a:t>
            </a:r>
            <a:r>
              <a:rPr lang="ru-RU" b="0" dirty="0" smtClean="0">
                <a:effectLst/>
                <a:latin typeface="Times New Roman" panose="02020603050405020304" pitchFamily="18" charset="0"/>
                <a:cs typeface="Times New Roman" panose="02020603050405020304" pitchFamily="18" charset="0"/>
              </a:rPr>
              <a:t/>
            </a:r>
            <a:br>
              <a:rPr lang="ru-RU" b="0" dirty="0" smtClean="0">
                <a:effectLst/>
                <a:latin typeface="Times New Roman" panose="02020603050405020304" pitchFamily="18" charset="0"/>
                <a:cs typeface="Times New Roman" panose="02020603050405020304" pitchFamily="18" charset="0"/>
              </a:rPr>
            </a:br>
            <a:r>
              <a:rPr lang="ru-RU" b="0" dirty="0" smtClean="0">
                <a:effectLst/>
                <a:latin typeface="Times New Roman" panose="02020603050405020304" pitchFamily="18" charset="0"/>
                <a:cs typeface="Times New Roman" panose="02020603050405020304" pitchFamily="18" charset="0"/>
              </a:rPr>
              <a:t/>
            </a:r>
            <a:br>
              <a:rPr lang="ru-RU" b="0" dirty="0" smtClean="0">
                <a:effectLst/>
                <a:latin typeface="Times New Roman" panose="02020603050405020304" pitchFamily="18" charset="0"/>
                <a:cs typeface="Times New Roman" panose="02020603050405020304" pitchFamily="18" charset="0"/>
              </a:rPr>
            </a:br>
            <a:r>
              <a:rPr lang="ru-RU" b="0" dirty="0" smtClean="0">
                <a:effectLst/>
                <a:latin typeface="Times New Roman" panose="02020603050405020304" pitchFamily="18" charset="0"/>
                <a:cs typeface="Times New Roman" panose="02020603050405020304" pitchFamily="18" charset="0"/>
              </a:rPr>
              <a:t>нотариат </a:t>
            </a:r>
            <a:r>
              <a:rPr lang="ru-RU" b="0" dirty="0" err="1">
                <a:effectLst/>
                <a:latin typeface="Times New Roman" panose="02020603050405020304" pitchFamily="18" charset="0"/>
                <a:cs typeface="Times New Roman" panose="02020603050405020304" pitchFamily="18" charset="0"/>
              </a:rPr>
              <a:t>куәландырған</a:t>
            </a:r>
            <a:r>
              <a:rPr lang="ru-RU" b="0" dirty="0">
                <a:effectLst/>
                <a:latin typeface="Times New Roman" panose="02020603050405020304" pitchFamily="18" charset="0"/>
                <a:cs typeface="Times New Roman" panose="02020603050405020304" pitchFamily="18" charset="0"/>
              </a:rPr>
              <a:t> </a:t>
            </a:r>
            <a:r>
              <a:rPr lang="ru-RU" b="0" dirty="0" err="1">
                <a:effectLst/>
                <a:latin typeface="Times New Roman" panose="02020603050405020304" pitchFamily="18" charset="0"/>
                <a:cs typeface="Times New Roman" panose="02020603050405020304" pitchFamily="18" charset="0"/>
              </a:rPr>
              <a:t>шарттың</a:t>
            </a:r>
            <a:r>
              <a:rPr lang="ru-RU" b="0" dirty="0">
                <a:effectLst/>
                <a:latin typeface="Times New Roman" panose="02020603050405020304" pitchFamily="18" charset="0"/>
                <a:cs typeface="Times New Roman" panose="02020603050405020304" pitchFamily="18" charset="0"/>
              </a:rPr>
              <a:t> (</a:t>
            </a:r>
            <a:r>
              <a:rPr lang="ru-RU" b="0" dirty="0" err="1">
                <a:effectLst/>
                <a:latin typeface="Times New Roman" panose="02020603050405020304" pitchFamily="18" charset="0"/>
                <a:cs typeface="Times New Roman" panose="02020603050405020304" pitchFamily="18" charset="0"/>
              </a:rPr>
              <a:t>келісімнің</a:t>
            </a:r>
            <a:r>
              <a:rPr lang="ru-RU" b="0" dirty="0">
                <a:effectLst/>
                <a:latin typeface="Times New Roman" panose="02020603050405020304" pitchFamily="18" charset="0"/>
                <a:cs typeface="Times New Roman" panose="02020603050405020304" pitchFamily="18" charset="0"/>
              </a:rPr>
              <a:t>) </a:t>
            </a:r>
            <a:r>
              <a:rPr lang="ru-RU" b="0" dirty="0" err="1">
                <a:effectLst/>
                <a:latin typeface="Times New Roman" panose="02020603050405020304" pitchFamily="18" charset="0"/>
                <a:cs typeface="Times New Roman" panose="02020603050405020304" pitchFamily="18" charset="0"/>
              </a:rPr>
              <a:t>төлнұсқа</a:t>
            </a:r>
            <a:r>
              <a:rPr lang="ru-RU" b="0" dirty="0">
                <a:effectLst/>
                <a:latin typeface="Times New Roman" panose="02020603050405020304" pitchFamily="18" charset="0"/>
                <a:cs typeface="Times New Roman" panose="02020603050405020304" pitchFamily="18" charset="0"/>
              </a:rPr>
              <a:t> </a:t>
            </a:r>
            <a:r>
              <a:rPr lang="ru-RU" b="0" dirty="0" err="1">
                <a:effectLst/>
                <a:latin typeface="Times New Roman" panose="02020603050405020304" pitchFamily="18" charset="0"/>
                <a:cs typeface="Times New Roman" panose="02020603050405020304" pitchFamily="18" charset="0"/>
              </a:rPr>
              <a:t>данасы</a:t>
            </a:r>
            <a:r>
              <a:rPr lang="ru-RU" b="0" dirty="0">
                <a:effectLst/>
                <a:latin typeface="Times New Roman" panose="02020603050405020304" pitchFamily="18" charset="0"/>
                <a:cs typeface="Times New Roman" panose="02020603050405020304" pitchFamily="18" charset="0"/>
              </a:rPr>
              <a:t> не </a:t>
            </a:r>
            <a:r>
              <a:rPr lang="ru-RU" b="0" dirty="0" err="1">
                <a:effectLst/>
                <a:latin typeface="Times New Roman" panose="02020603050405020304" pitchFamily="18" charset="0"/>
                <a:cs typeface="Times New Roman" panose="02020603050405020304" pitchFamily="18" charset="0"/>
              </a:rPr>
              <a:t>оның</a:t>
            </a:r>
            <a:r>
              <a:rPr lang="ru-RU" b="0" dirty="0">
                <a:effectLst/>
                <a:latin typeface="Times New Roman" panose="02020603050405020304" pitchFamily="18" charset="0"/>
                <a:cs typeface="Times New Roman" panose="02020603050405020304" pitchFamily="18" charset="0"/>
              </a:rPr>
              <a:t> </a:t>
            </a:r>
            <a:r>
              <a:rPr lang="ru-RU" b="0" dirty="0" err="1">
                <a:effectLst/>
                <a:latin typeface="Times New Roman" panose="02020603050405020304" pitchFamily="18" charset="0"/>
                <a:cs typeface="Times New Roman" panose="02020603050405020304" pitchFamily="18" charset="0"/>
              </a:rPr>
              <a:t>телнұсқасы</a:t>
            </a:r>
            <a:r>
              <a:rPr lang="ru-RU" b="0" dirty="0">
                <a:effectLst/>
                <a:latin typeface="Times New Roman" panose="02020603050405020304" pitchFamily="18" charset="0"/>
                <a:cs typeface="Times New Roman" panose="02020603050405020304" pitchFamily="18" charset="0"/>
              </a:rPr>
              <a:t> (</a:t>
            </a:r>
            <a:r>
              <a:rPr lang="ru-RU" b="0" dirty="0" err="1">
                <a:effectLst/>
                <a:latin typeface="Times New Roman" panose="02020603050405020304" pitchFamily="18" charset="0"/>
                <a:cs typeface="Times New Roman" panose="02020603050405020304" pitchFamily="18" charset="0"/>
              </a:rPr>
              <a:t>ақшаны</a:t>
            </a:r>
            <a:r>
              <a:rPr lang="ru-RU" b="0" dirty="0">
                <a:effectLst/>
                <a:latin typeface="Times New Roman" panose="02020603050405020304" pitchFamily="18" charset="0"/>
                <a:cs typeface="Times New Roman" panose="02020603050405020304" pitchFamily="18" charset="0"/>
              </a:rPr>
              <a:t> </a:t>
            </a:r>
            <a:r>
              <a:rPr lang="ru-RU" b="0" dirty="0" err="1">
                <a:effectLst/>
                <a:latin typeface="Times New Roman" panose="02020603050405020304" pitchFamily="18" charset="0"/>
                <a:cs typeface="Times New Roman" panose="02020603050405020304" pitchFamily="18" charset="0"/>
              </a:rPr>
              <a:t>қарызға</a:t>
            </a:r>
            <a:r>
              <a:rPr lang="ru-RU" b="0" dirty="0">
                <a:effectLst/>
                <a:latin typeface="Times New Roman" panose="02020603050405020304" pitchFamily="18" charset="0"/>
                <a:cs typeface="Times New Roman" panose="02020603050405020304" pitchFamily="18" charset="0"/>
              </a:rPr>
              <a:t> </a:t>
            </a:r>
            <a:r>
              <a:rPr lang="en-US" b="0" dirty="0">
                <a:effectLst/>
                <a:latin typeface="Times New Roman" panose="02020603050405020304" pitchFamily="18" charset="0"/>
                <a:cs typeface="Times New Roman" panose="02020603050405020304" pitchFamily="18" charset="0"/>
              </a:rPr>
              <a:t>a</a:t>
            </a:r>
            <a:r>
              <a:rPr lang="ru-RU" b="0" dirty="0" err="1">
                <a:effectLst/>
                <a:latin typeface="Times New Roman" panose="02020603050405020304" pitchFamily="18" charset="0"/>
                <a:cs typeface="Times New Roman" panose="02020603050405020304" pitchFamily="18" charset="0"/>
              </a:rPr>
              <a:t>лу</a:t>
            </a:r>
            <a:r>
              <a:rPr lang="ru-RU" b="0" dirty="0">
                <a:effectLst/>
                <a:latin typeface="Times New Roman" panose="02020603050405020304" pitchFamily="18" charset="0"/>
                <a:cs typeface="Times New Roman" panose="02020603050405020304" pitchFamily="18" charset="0"/>
              </a:rPr>
              <a:t> </a:t>
            </a:r>
            <a:r>
              <a:rPr lang="ru-RU" b="0" dirty="0" err="1">
                <a:effectLst/>
                <a:latin typeface="Times New Roman" panose="02020603050405020304" pitchFamily="18" charset="0"/>
                <a:cs typeface="Times New Roman" panose="02020603050405020304" pitchFamily="18" charset="0"/>
              </a:rPr>
              <a:t>шартын</a:t>
            </a:r>
            <a:r>
              <a:rPr lang="ru-RU" b="0" dirty="0">
                <a:effectLst/>
                <a:latin typeface="Times New Roman" panose="02020603050405020304" pitchFamily="18" charset="0"/>
                <a:cs typeface="Times New Roman" panose="02020603050405020304" pitchFamily="18" charset="0"/>
              </a:rPr>
              <a:t> </a:t>
            </a:r>
            <a:r>
              <a:rPr lang="ru-RU" b="0" dirty="0" err="1">
                <a:effectLst/>
                <a:latin typeface="Times New Roman" panose="02020603050405020304" pitchFamily="18" charset="0"/>
                <a:cs typeface="Times New Roman" panose="02020603050405020304" pitchFamily="18" charset="0"/>
              </a:rPr>
              <a:t>қоспағанда</a:t>
            </a:r>
            <a:r>
              <a:rPr lang="ru-RU" b="0" dirty="0">
                <a:effectLst/>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49583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4723" y="1973932"/>
            <a:ext cx="11482653" cy="4678204"/>
          </a:xfrm>
          <a:prstGeom prst="rect">
            <a:avLst/>
          </a:prstGeom>
        </p:spPr>
        <p:txBody>
          <a:bodyPr wrap="square">
            <a:spAutoFit/>
          </a:bodyPr>
          <a:lstStyle/>
          <a:p>
            <a:pPr algn="just">
              <a:spcAft>
                <a:spcPts val="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ru-RU" sz="2000" b="1" dirty="0" err="1">
                <a:latin typeface="Times New Roman" panose="02020603050405020304" pitchFamily="18" charset="0"/>
                <a:cs typeface="Times New Roman" panose="02020603050405020304" pitchFamily="18" charset="0"/>
              </a:rPr>
              <a:t>төлнұсқа</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шарттар</a:t>
            </a:r>
            <a:r>
              <a:rPr lang="ru-RU" sz="2000" b="1"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a:t>
            </a:r>
            <a:r>
              <a:rPr lang="ru-RU" sz="2000" dirty="0" err="1">
                <a:latin typeface="Times New Roman" panose="02020603050405020304" pitchFamily="18" charset="0"/>
                <a:cs typeface="Times New Roman" panose="02020603050405020304" pitchFamily="18" charset="0"/>
              </a:rPr>
              <a:t>сатып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алу-сату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жеткізу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мердігерлік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тасымалдау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қызметтерді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өтеулі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көрсету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сақтау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т.б</a:t>
            </a:r>
            <a:r>
              <a:rPr lang="ru-RU" sz="2000" dirty="0">
                <a:latin typeface="Times New Roman" panose="02020603050405020304" pitchFamily="18" charset="0"/>
                <a:cs typeface="Times New Roman" panose="02020603050405020304" pitchFamily="18" charset="0"/>
              </a:rPr>
              <a:t>.);</a:t>
            </a:r>
          </a:p>
          <a:p>
            <a:pPr fontAlgn="base"/>
            <a:r>
              <a:rPr lang="ru-RU" sz="2000" dirty="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шарттар</a:t>
            </a:r>
            <a:r>
              <a:rPr lang="ru-RU" sz="2000" b="1" dirty="0" smtClean="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бойынша</a:t>
            </a:r>
            <a:r>
              <a:rPr lang="ru-RU" sz="2000" b="1"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a:t>
            </a:r>
            <a:r>
              <a:rPr lang="ru-RU" sz="2000" dirty="0" err="1">
                <a:latin typeface="Times New Roman" panose="02020603050405020304" pitchFamily="18" charset="0"/>
                <a:cs typeface="Times New Roman" panose="02020603050405020304" pitchFamily="18" charset="0"/>
              </a:rPr>
              <a:t>тауарға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ілеспе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құжаттар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тауар-көліктік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жүкқұжат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тауар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жүкқұжаты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жүк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жүкқұжаты</a:t>
            </a:r>
            <a:r>
              <a:rPr lang="ru-RU" sz="2000" dirty="0">
                <a:latin typeface="Times New Roman" panose="02020603050405020304" pitchFamily="18" charset="0"/>
                <a:cs typeface="Times New Roman" panose="02020603050405020304" pitchFamily="18" charset="0"/>
              </a:rPr>
              <a:t>, коносамент </a:t>
            </a:r>
            <a:r>
              <a:rPr lang="ru-RU" sz="2000" dirty="0" err="1">
                <a:latin typeface="Times New Roman" panose="02020603050405020304" pitchFamily="18" charset="0"/>
                <a:cs typeface="Times New Roman" panose="02020603050405020304" pitchFamily="18" charset="0"/>
              </a:rPr>
              <a:t>немесе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өзге</a:t>
            </a:r>
            <a:r>
              <a:rPr lang="ru-RU" sz="2000" dirty="0">
                <a:latin typeface="Times New Roman" panose="02020603050405020304" pitchFamily="18" charset="0"/>
                <a:cs typeface="Times New Roman" panose="02020603050405020304" pitchFamily="18" charset="0"/>
              </a:rPr>
              <a:t> де </a:t>
            </a:r>
            <a:r>
              <a:rPr lang="ru-RU" sz="2000" dirty="0" err="1">
                <a:latin typeface="Times New Roman" panose="02020603050405020304" pitchFamily="18" charset="0"/>
                <a:cs typeface="Times New Roman" panose="02020603050405020304" pitchFamily="18" charset="0"/>
              </a:rPr>
              <a:t>құжат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берешекті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төлеу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жөніндегі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борышкердің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міндеті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туындағанын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растайтын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құжаттар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екі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тарап</a:t>
            </a:r>
            <a:r>
              <a:rPr lang="ru-RU" sz="2000" dirty="0">
                <a:latin typeface="Times New Roman" panose="02020603050405020304" pitchFamily="18" charset="0"/>
                <a:cs typeface="Times New Roman" panose="02020603050405020304" pitchFamily="18" charset="0"/>
              </a:rPr>
              <a:t> та </a:t>
            </a:r>
            <a:r>
              <a:rPr lang="ru-RU" sz="2000" dirty="0" err="1">
                <a:latin typeface="Times New Roman" panose="02020603050405020304" pitchFamily="18" charset="0"/>
                <a:cs typeface="Times New Roman" panose="02020603050405020304" pitchFamily="18" charset="0"/>
              </a:rPr>
              <a:t>қол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қойған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мүлікті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тауарды</a:t>
            </a:r>
            <a:r>
              <a:rPr lang="ru-RU" sz="2000" dirty="0">
                <a:latin typeface="Times New Roman" panose="02020603050405020304" pitchFamily="18" charset="0"/>
                <a:cs typeface="Times New Roman" panose="02020603050405020304" pitchFamily="18" charset="0"/>
              </a:rPr>
              <a:t>) беру </a:t>
            </a:r>
            <a:r>
              <a:rPr lang="ru-RU" sz="2000" dirty="0" err="1">
                <a:latin typeface="Times New Roman" panose="02020603050405020304" pitchFamily="18" charset="0"/>
                <a:cs typeface="Times New Roman" panose="02020603050405020304" pitchFamily="18" charset="0"/>
              </a:rPr>
              <a:t>туралы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құжатты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қабылдау-тапсыру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туралы</a:t>
            </a:r>
            <a:r>
              <a:rPr lang="ru-RU" sz="2000" dirty="0">
                <a:latin typeface="Times New Roman" panose="02020603050405020304" pitchFamily="18" charset="0"/>
                <a:cs typeface="Times New Roman" panose="02020603050405020304" pitchFamily="18" charset="0"/>
              </a:rPr>
              <a:t> акт, </a:t>
            </a:r>
            <a:r>
              <a:rPr lang="ru-RU" sz="2000" dirty="0" err="1">
                <a:latin typeface="Times New Roman" panose="02020603050405020304" pitchFamily="18" charset="0"/>
                <a:cs typeface="Times New Roman" panose="02020603050405020304" pitchFamily="18" charset="0"/>
              </a:rPr>
              <a:t>мүлікті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тауарды</a:t>
            </a:r>
            <a:r>
              <a:rPr lang="ru-RU" sz="2000" dirty="0">
                <a:latin typeface="Times New Roman" panose="02020603050405020304" pitchFamily="18" charset="0"/>
                <a:cs typeface="Times New Roman" panose="02020603050405020304" pitchFamily="18" charset="0"/>
              </a:rPr>
              <a:t>) беру </a:t>
            </a:r>
            <a:r>
              <a:rPr lang="ru-RU" sz="2000" dirty="0" err="1">
                <a:latin typeface="Times New Roman" panose="02020603050405020304" pitchFamily="18" charset="0"/>
                <a:cs typeface="Times New Roman" panose="02020603050405020304" pitchFamily="18" charset="0"/>
              </a:rPr>
              <a:t>туралы</a:t>
            </a:r>
            <a:r>
              <a:rPr lang="ru-RU" sz="2000" dirty="0">
                <a:latin typeface="Times New Roman" panose="02020603050405020304" pitchFamily="18" charset="0"/>
                <a:cs typeface="Times New Roman" panose="02020603050405020304" pitchFamily="18" charset="0"/>
              </a:rPr>
              <a:t> акт, </a:t>
            </a:r>
            <a:r>
              <a:rPr lang="ru-RU" sz="2000" dirty="0" err="1">
                <a:latin typeface="Times New Roman" panose="02020603050405020304" pitchFamily="18" charset="0"/>
                <a:cs typeface="Times New Roman" panose="02020603050405020304" pitchFamily="18" charset="0"/>
              </a:rPr>
              <a:t>мүлікті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тауарды</a:t>
            </a:r>
            <a:r>
              <a:rPr lang="ru-RU" sz="2000" dirty="0">
                <a:latin typeface="Times New Roman" panose="02020603050405020304" pitchFamily="18" charset="0"/>
                <a:cs typeface="Times New Roman" panose="02020603050405020304" pitchFamily="18" charset="0"/>
              </a:rPr>
              <a:t>) саны мен </a:t>
            </a:r>
            <a:r>
              <a:rPr lang="ru-RU" sz="2000" dirty="0" err="1">
                <a:latin typeface="Times New Roman" panose="02020603050405020304" pitchFamily="18" charset="0"/>
                <a:cs typeface="Times New Roman" panose="02020603050405020304" pitchFamily="18" charset="0"/>
              </a:rPr>
              <a:t>сапасы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бойынша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қабылдау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туралы</a:t>
            </a:r>
            <a:r>
              <a:rPr lang="ru-RU" sz="2000" dirty="0">
                <a:latin typeface="Times New Roman" panose="02020603050405020304" pitchFamily="18" charset="0"/>
                <a:cs typeface="Times New Roman" panose="02020603050405020304" pitchFamily="18" charset="0"/>
              </a:rPr>
              <a:t> акт), </a:t>
            </a:r>
            <a:r>
              <a:rPr lang="ru-RU" sz="2000" dirty="0" err="1">
                <a:latin typeface="Times New Roman" panose="02020603050405020304" pitchFamily="18" charset="0"/>
                <a:cs typeface="Times New Roman" panose="02020603050405020304" pitchFamily="18" charset="0"/>
              </a:rPr>
              <a:t>екі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тарап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қойған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атқарылған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жұмыстарды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көрсетілген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қызметтерді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қабылдауды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куәландыратын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құжат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атқарылған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жұмыстарды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көрсетілген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қызметтерді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қабылдау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басқалар</a:t>
            </a:r>
            <a:r>
              <a:rPr lang="ru-RU" sz="2000" dirty="0">
                <a:latin typeface="Times New Roman" panose="02020603050405020304" pitchFamily="18" charset="0"/>
                <a:cs typeface="Times New Roman" panose="02020603050405020304" pitchFamily="18" charset="0"/>
              </a:rPr>
              <a:t>), заказ-наряд, </a:t>
            </a:r>
            <a:r>
              <a:rPr lang="ru-RU" sz="2000" dirty="0" err="1">
                <a:latin typeface="Times New Roman" panose="02020603050405020304" pitchFamily="18" charset="0"/>
                <a:cs typeface="Times New Roman" panose="02020603050405020304" pitchFamily="18" charset="0"/>
              </a:rPr>
              <a:t>шот</a:t>
            </a:r>
            <a:r>
              <a:rPr lang="ru-RU" sz="2000" dirty="0">
                <a:latin typeface="Times New Roman" panose="02020603050405020304" pitchFamily="18" charset="0"/>
                <a:cs typeface="Times New Roman" panose="02020603050405020304" pitchFamily="18" charset="0"/>
              </a:rPr>
              <a:t>-фактура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т.б</a:t>
            </a:r>
            <a:r>
              <a:rPr lang="ru-RU" sz="2000" dirty="0">
                <a:latin typeface="Times New Roman" panose="02020603050405020304" pitchFamily="18" charset="0"/>
                <a:cs typeface="Times New Roman" panose="02020603050405020304" pitchFamily="18" charset="0"/>
              </a:rPr>
              <a:t>.;</a:t>
            </a:r>
          </a:p>
          <a:p>
            <a:pPr fontAlgn="base"/>
            <a:r>
              <a:rPr lang="ru-RU" sz="2000" dirty="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борышкердің</a:t>
            </a:r>
            <a:r>
              <a:rPr lang="ru-RU" sz="2000" b="1" dirty="0" smtClean="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берешек</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сомасын</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жазбаша</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тануын</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растайтын</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құжаттар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өндіріп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алушы</a:t>
            </a:r>
            <a:r>
              <a:rPr lang="ru-RU" sz="2000" dirty="0">
                <a:latin typeface="Times New Roman" panose="02020603050405020304" pitchFamily="18" charset="0"/>
                <a:cs typeface="Times New Roman" panose="02020603050405020304" pitchFamily="18" charset="0"/>
              </a:rPr>
              <a:t> мен </a:t>
            </a:r>
            <a:r>
              <a:rPr lang="ru-RU" sz="2000" dirty="0" err="1">
                <a:latin typeface="Times New Roman" panose="02020603050405020304" pitchFamily="18" charset="0"/>
                <a:cs typeface="Times New Roman" panose="02020603050405020304" pitchFamily="18" charset="0"/>
              </a:rPr>
              <a:t>борышкер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қойған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мөрлермен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жағдайда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бекітілген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есеп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айырысуларды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салыстыру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актісі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борышкер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ақша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қаражатын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төлеу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жөніндегі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міндеттемені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акцептелген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төлем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талабын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немесе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заңнама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талаптарына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сәйкес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ресімделген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уәкілетті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тұлға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қойған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өзге</a:t>
            </a:r>
            <a:r>
              <a:rPr lang="ru-RU" sz="2000" dirty="0">
                <a:latin typeface="Times New Roman" panose="02020603050405020304" pitchFamily="18" charset="0"/>
                <a:cs typeface="Times New Roman" panose="02020603050405020304" pitchFamily="18" charset="0"/>
              </a:rPr>
              <a:t> де </a:t>
            </a:r>
            <a:r>
              <a:rPr lang="ru-RU" sz="2000" dirty="0" err="1">
                <a:latin typeface="Times New Roman" panose="02020603050405020304" pitchFamily="18" charset="0"/>
                <a:cs typeface="Times New Roman" panose="02020603050405020304" pitchFamily="18" charset="0"/>
              </a:rPr>
              <a:t>құжатты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мойындайтын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талапқа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жауап</a:t>
            </a:r>
            <a:r>
              <a:rPr lang="ru-RU" sz="2000" dirty="0">
                <a:latin typeface="Times New Roman" panose="02020603050405020304" pitchFamily="18" charset="0"/>
                <a:cs typeface="Times New Roman" panose="02020603050405020304" pitchFamily="18" charset="0"/>
              </a:rPr>
              <a:t>);</a:t>
            </a:r>
          </a:p>
        </p:txBody>
      </p:sp>
      <p:sp>
        <p:nvSpPr>
          <p:cNvPr id="3" name="Номер слайда 2">
            <a:extLst>
              <a:ext uri="{FF2B5EF4-FFF2-40B4-BE49-F238E27FC236}">
                <a16:creationId xmlns:a16="http://schemas.microsoft.com/office/drawing/2014/main" id="{14CF77FC-AC64-42B8-9187-C960834ACCB1}"/>
              </a:ext>
            </a:extLst>
          </p:cNvPr>
          <p:cNvSpPr>
            <a:spLocks noGrp="1"/>
          </p:cNvSpPr>
          <p:nvPr>
            <p:ph type="sldNum" sz="quarter" idx="12"/>
          </p:nvPr>
        </p:nvSpPr>
        <p:spPr/>
        <p:txBody>
          <a:bodyPr/>
          <a:lstStyle/>
          <a:p>
            <a:fld id="{4F65E0F3-FF11-402E-936B-2D1DC285A156}" type="slidenum">
              <a:rPr lang="ru-RU" smtClean="0"/>
              <a:pPr/>
              <a:t>49</a:t>
            </a:fld>
            <a:endParaRPr lang="ru-RU"/>
          </a:p>
        </p:txBody>
      </p:sp>
      <p:sp>
        <p:nvSpPr>
          <p:cNvPr id="6" name="Заголовок 5"/>
          <p:cNvSpPr>
            <a:spLocks noGrp="1"/>
          </p:cNvSpPr>
          <p:nvPr>
            <p:ph type="title" idx="4294967295"/>
          </p:nvPr>
        </p:nvSpPr>
        <p:spPr>
          <a:xfrm>
            <a:off x="655638" y="254000"/>
            <a:ext cx="11536362" cy="1533236"/>
          </a:xfrm>
        </p:spPr>
        <p:txBody>
          <a:bodyPr>
            <a:noAutofit/>
          </a:bodyPr>
          <a:lstStyle/>
          <a:p>
            <a:pPr algn="ctr"/>
            <a:r>
              <a:rPr lang="ru-RU" sz="2400" dirty="0">
                <a:solidFill>
                  <a:srgbClr val="FF0000"/>
                </a:solidFill>
                <a:effectLst/>
                <a:latin typeface="Times New Roman" panose="02020603050405020304" pitchFamily="18" charset="0"/>
                <a:cs typeface="Times New Roman" panose="02020603050405020304" pitchFamily="18" charset="0"/>
              </a:rPr>
              <a:t> </a:t>
            </a:r>
            <a:r>
              <a:rPr lang="ru-RU" sz="2400" dirty="0" smtClean="0">
                <a:solidFill>
                  <a:srgbClr val="FF0000"/>
                </a:solidFill>
                <a:effectLst/>
                <a:latin typeface="Times New Roman" panose="02020603050405020304" pitchFamily="18" charset="0"/>
                <a:cs typeface="Times New Roman" panose="02020603050405020304" pitchFamily="18" charset="0"/>
              </a:rPr>
              <a:t/>
            </a:r>
            <a:br>
              <a:rPr lang="ru-RU" sz="2400" dirty="0" smtClean="0">
                <a:solidFill>
                  <a:srgbClr val="FF0000"/>
                </a:solidFill>
                <a:effectLst/>
                <a:latin typeface="Times New Roman" panose="02020603050405020304" pitchFamily="18" charset="0"/>
                <a:cs typeface="Times New Roman" panose="02020603050405020304" pitchFamily="18" charset="0"/>
              </a:rPr>
            </a:br>
            <a:r>
              <a:rPr lang="ru-RU" sz="2400" dirty="0" smtClean="0">
                <a:solidFill>
                  <a:srgbClr val="FF0000"/>
                </a:solidFill>
                <a:effectLst/>
                <a:latin typeface="Times New Roman" panose="02020603050405020304" pitchFamily="18" charset="0"/>
                <a:cs typeface="Times New Roman" panose="02020603050405020304" pitchFamily="18" charset="0"/>
              </a:rPr>
              <a:t>2</a:t>
            </a:r>
            <a:r>
              <a:rPr lang="ru-RU" sz="2400" dirty="0">
                <a:solidFill>
                  <a:srgbClr val="FF0000"/>
                </a:solidFill>
                <a:effectLst/>
                <a:latin typeface="Times New Roman" panose="02020603050405020304" pitchFamily="18" charset="0"/>
                <a:cs typeface="Times New Roman" panose="02020603050405020304" pitchFamily="18" charset="0"/>
              </a:rPr>
              <a:t>) </a:t>
            </a:r>
            <a:r>
              <a:rPr lang="ru-RU" sz="2400" dirty="0" err="1">
                <a:solidFill>
                  <a:srgbClr val="FF0000"/>
                </a:solidFill>
                <a:effectLst/>
                <a:latin typeface="Times New Roman" panose="02020603050405020304" pitchFamily="18" charset="0"/>
                <a:cs typeface="Times New Roman" panose="02020603050405020304" pitchFamily="18" charset="0"/>
              </a:rPr>
              <a:t>орындау</a:t>
            </a:r>
            <a:r>
              <a:rPr lang="ru-RU" sz="2400" dirty="0">
                <a:solidFill>
                  <a:srgbClr val="FF0000"/>
                </a:solidFill>
                <a:effectLst/>
                <a:latin typeface="Times New Roman" panose="02020603050405020304" pitchFamily="18" charset="0"/>
                <a:cs typeface="Times New Roman" panose="02020603050405020304" pitchFamily="18" charset="0"/>
              </a:rPr>
              <a:t> </a:t>
            </a:r>
            <a:r>
              <a:rPr lang="ru-RU" sz="2400" dirty="0" err="1">
                <a:solidFill>
                  <a:srgbClr val="FF0000"/>
                </a:solidFill>
                <a:effectLst/>
                <a:latin typeface="Times New Roman" panose="02020603050405020304" pitchFamily="18" charset="0"/>
                <a:cs typeface="Times New Roman" panose="02020603050405020304" pitchFamily="18" charset="0"/>
              </a:rPr>
              <a:t>мерзімі</a:t>
            </a:r>
            <a:r>
              <a:rPr lang="ru-RU" sz="2400" dirty="0">
                <a:solidFill>
                  <a:srgbClr val="FF0000"/>
                </a:solidFill>
                <a:effectLst/>
                <a:latin typeface="Times New Roman" panose="02020603050405020304" pitchFamily="18" charset="0"/>
                <a:cs typeface="Times New Roman" panose="02020603050405020304" pitchFamily="18" charset="0"/>
              </a:rPr>
              <a:t> </a:t>
            </a:r>
            <a:r>
              <a:rPr lang="ru-RU" sz="2400" dirty="0" err="1">
                <a:solidFill>
                  <a:srgbClr val="FF0000"/>
                </a:solidFill>
                <a:effectLst/>
                <a:latin typeface="Times New Roman" panose="02020603050405020304" pitchFamily="18" charset="0"/>
                <a:cs typeface="Times New Roman" panose="02020603050405020304" pitchFamily="18" charset="0"/>
              </a:rPr>
              <a:t>басталған</a:t>
            </a:r>
            <a:r>
              <a:rPr lang="ru-RU" sz="2400" dirty="0">
                <a:solidFill>
                  <a:srgbClr val="FF0000"/>
                </a:solidFill>
                <a:effectLst/>
                <a:latin typeface="Times New Roman" panose="02020603050405020304" pitchFamily="18" charset="0"/>
                <a:cs typeface="Times New Roman" panose="02020603050405020304" pitchFamily="18" charset="0"/>
              </a:rPr>
              <a:t> </a:t>
            </a:r>
            <a:r>
              <a:rPr lang="ru-RU" sz="2400" dirty="0" err="1">
                <a:solidFill>
                  <a:srgbClr val="FF0000"/>
                </a:solidFill>
                <a:effectLst/>
                <a:latin typeface="Times New Roman" panose="02020603050405020304" pitchFamily="18" charset="0"/>
                <a:cs typeface="Times New Roman" panose="02020603050405020304" pitchFamily="18" charset="0"/>
              </a:rPr>
              <a:t>және</a:t>
            </a:r>
            <a:r>
              <a:rPr lang="ru-RU" sz="2400" dirty="0">
                <a:solidFill>
                  <a:srgbClr val="FF0000"/>
                </a:solidFill>
                <a:effectLst/>
                <a:latin typeface="Times New Roman" panose="02020603050405020304" pitchFamily="18" charset="0"/>
                <a:cs typeface="Times New Roman" panose="02020603050405020304" pitchFamily="18" charset="0"/>
              </a:rPr>
              <a:t> </a:t>
            </a:r>
            <a:r>
              <a:rPr lang="ru-RU" sz="2400" dirty="0" err="1">
                <a:solidFill>
                  <a:srgbClr val="FF0000"/>
                </a:solidFill>
                <a:effectLst/>
                <a:latin typeface="Times New Roman" panose="02020603050405020304" pitchFamily="18" charset="0"/>
                <a:cs typeface="Times New Roman" panose="02020603050405020304" pitchFamily="18" charset="0"/>
              </a:rPr>
              <a:t>міндеттемені</a:t>
            </a:r>
            <a:r>
              <a:rPr lang="ru-RU" sz="2400" dirty="0">
                <a:solidFill>
                  <a:srgbClr val="FF0000"/>
                </a:solidFill>
                <a:effectLst/>
                <a:latin typeface="Times New Roman" panose="02020603050405020304" pitchFamily="18" charset="0"/>
                <a:cs typeface="Times New Roman" panose="02020603050405020304" pitchFamily="18" charset="0"/>
              </a:rPr>
              <a:t> </a:t>
            </a:r>
            <a:r>
              <a:rPr lang="ru-RU" sz="2400" dirty="0" err="1">
                <a:solidFill>
                  <a:srgbClr val="FF0000"/>
                </a:solidFill>
                <a:effectLst/>
                <a:latin typeface="Times New Roman" panose="02020603050405020304" pitchFamily="18" charset="0"/>
                <a:cs typeface="Times New Roman" panose="02020603050405020304" pitchFamily="18" charset="0"/>
              </a:rPr>
              <a:t>орындамау</a:t>
            </a:r>
            <a:r>
              <a:rPr lang="ru-RU" sz="2400" dirty="0">
                <a:solidFill>
                  <a:srgbClr val="FF0000"/>
                </a:solidFill>
                <a:effectLst/>
                <a:latin typeface="Times New Roman" panose="02020603050405020304" pitchFamily="18" charset="0"/>
                <a:cs typeface="Times New Roman" panose="02020603050405020304" pitchFamily="18" charset="0"/>
              </a:rPr>
              <a:t> </a:t>
            </a:r>
            <a:r>
              <a:rPr lang="ru-RU" sz="2400" dirty="0" err="1">
                <a:solidFill>
                  <a:srgbClr val="FF0000"/>
                </a:solidFill>
                <a:effectLst/>
                <a:latin typeface="Times New Roman" panose="02020603050405020304" pitchFamily="18" charset="0"/>
                <a:cs typeface="Times New Roman" panose="02020603050405020304" pitchFamily="18" charset="0"/>
              </a:rPr>
              <a:t>борышкер</a:t>
            </a:r>
            <a:r>
              <a:rPr lang="ru-RU" sz="2400" dirty="0">
                <a:solidFill>
                  <a:srgbClr val="FF0000"/>
                </a:solidFill>
                <a:effectLst/>
                <a:latin typeface="Times New Roman" panose="02020603050405020304" pitchFamily="18" charset="0"/>
                <a:cs typeface="Times New Roman" panose="02020603050405020304" pitchFamily="18" charset="0"/>
              </a:rPr>
              <a:t> </a:t>
            </a:r>
            <a:r>
              <a:rPr lang="ru-RU" sz="2400" dirty="0" err="1">
                <a:solidFill>
                  <a:srgbClr val="FF0000"/>
                </a:solidFill>
                <a:effectLst/>
                <a:latin typeface="Times New Roman" panose="02020603050405020304" pitchFamily="18" charset="0"/>
                <a:cs typeface="Times New Roman" panose="02020603050405020304" pitchFamily="18" charset="0"/>
              </a:rPr>
              <a:t>деп</a:t>
            </a:r>
            <a:r>
              <a:rPr lang="ru-RU" sz="2400" dirty="0">
                <a:solidFill>
                  <a:srgbClr val="FF0000"/>
                </a:solidFill>
                <a:effectLst/>
                <a:latin typeface="Times New Roman" panose="02020603050405020304" pitchFamily="18" charset="0"/>
                <a:cs typeface="Times New Roman" panose="02020603050405020304" pitchFamily="18" charset="0"/>
              </a:rPr>
              <a:t> </a:t>
            </a:r>
            <a:r>
              <a:rPr lang="ru-RU" sz="2400" dirty="0" err="1">
                <a:solidFill>
                  <a:srgbClr val="FF0000"/>
                </a:solidFill>
                <a:effectLst/>
                <a:latin typeface="Times New Roman" panose="02020603050405020304" pitchFamily="18" charset="0"/>
                <a:cs typeface="Times New Roman" panose="02020603050405020304" pitchFamily="18" charset="0"/>
              </a:rPr>
              <a:t>танылатын</a:t>
            </a:r>
            <a:r>
              <a:rPr lang="ru-RU" sz="2400" dirty="0">
                <a:solidFill>
                  <a:srgbClr val="FF0000"/>
                </a:solidFill>
                <a:effectLst/>
                <a:latin typeface="Times New Roman" panose="02020603050405020304" pitchFamily="18" charset="0"/>
                <a:cs typeface="Times New Roman" panose="02020603050405020304" pitchFamily="18" charset="0"/>
              </a:rPr>
              <a:t>, </a:t>
            </a:r>
            <a:r>
              <a:rPr lang="ru-RU" sz="2400" dirty="0" err="1">
                <a:solidFill>
                  <a:srgbClr val="FF0000"/>
                </a:solidFill>
                <a:effectLst/>
                <a:latin typeface="Times New Roman" panose="02020603050405020304" pitchFamily="18" charset="0"/>
                <a:cs typeface="Times New Roman" panose="02020603050405020304" pitchFamily="18" charset="0"/>
              </a:rPr>
              <a:t>оның</a:t>
            </a:r>
            <a:r>
              <a:rPr lang="ru-RU" sz="2400" dirty="0">
                <a:solidFill>
                  <a:srgbClr val="FF0000"/>
                </a:solidFill>
                <a:effectLst/>
                <a:latin typeface="Times New Roman" panose="02020603050405020304" pitchFamily="18" charset="0"/>
                <a:cs typeface="Times New Roman" panose="02020603050405020304" pitchFamily="18" charset="0"/>
              </a:rPr>
              <a:t> </a:t>
            </a:r>
            <a:r>
              <a:rPr lang="ru-RU" sz="2400" dirty="0" err="1">
                <a:solidFill>
                  <a:srgbClr val="FF0000"/>
                </a:solidFill>
                <a:effectLst/>
                <a:latin typeface="Times New Roman" panose="02020603050405020304" pitchFamily="18" charset="0"/>
                <a:cs typeface="Times New Roman" panose="02020603050405020304" pitchFamily="18" charset="0"/>
              </a:rPr>
              <a:t>ішінде</a:t>
            </a:r>
            <a:r>
              <a:rPr lang="ru-RU" sz="2400" dirty="0">
                <a:solidFill>
                  <a:srgbClr val="FF0000"/>
                </a:solidFill>
                <a:effectLst/>
                <a:latin typeface="Times New Roman" panose="02020603050405020304" pitchFamily="18" charset="0"/>
                <a:cs typeface="Times New Roman" panose="02020603050405020304" pitchFamily="18" charset="0"/>
              </a:rPr>
              <a:t> </a:t>
            </a:r>
            <a:r>
              <a:rPr lang="ru-RU" sz="2400" dirty="0" err="1">
                <a:solidFill>
                  <a:srgbClr val="FF0000"/>
                </a:solidFill>
                <a:effectLst/>
                <a:latin typeface="Times New Roman" panose="02020603050405020304" pitchFamily="18" charset="0"/>
                <a:cs typeface="Times New Roman" panose="02020603050405020304" pitchFamily="18" charset="0"/>
              </a:rPr>
              <a:t>дауды</a:t>
            </a:r>
            <a:r>
              <a:rPr lang="ru-RU" sz="2400" dirty="0">
                <a:solidFill>
                  <a:srgbClr val="FF0000"/>
                </a:solidFill>
                <a:effectLst/>
                <a:latin typeface="Times New Roman" panose="02020603050405020304" pitchFamily="18" charset="0"/>
                <a:cs typeface="Times New Roman" panose="02020603050405020304" pitchFamily="18" charset="0"/>
              </a:rPr>
              <a:t> </a:t>
            </a:r>
            <a:r>
              <a:rPr lang="ru-RU" sz="2400" dirty="0" err="1">
                <a:solidFill>
                  <a:srgbClr val="FF0000"/>
                </a:solidFill>
                <a:effectLst/>
                <a:latin typeface="Times New Roman" panose="02020603050405020304" pitchFamily="18" charset="0"/>
                <a:cs typeface="Times New Roman" panose="02020603050405020304" pitchFamily="18" charset="0"/>
              </a:rPr>
              <a:t>сотқа</a:t>
            </a:r>
            <a:r>
              <a:rPr lang="ru-RU" sz="2400" dirty="0">
                <a:solidFill>
                  <a:srgbClr val="FF0000"/>
                </a:solidFill>
                <a:effectLst/>
                <a:latin typeface="Times New Roman" panose="02020603050405020304" pitchFamily="18" charset="0"/>
                <a:cs typeface="Times New Roman" panose="02020603050405020304" pitchFamily="18" charset="0"/>
              </a:rPr>
              <a:t> </a:t>
            </a:r>
            <a:r>
              <a:rPr lang="ru-RU" sz="2400" dirty="0" err="1">
                <a:solidFill>
                  <a:srgbClr val="FF0000"/>
                </a:solidFill>
                <a:effectLst/>
                <a:latin typeface="Times New Roman" panose="02020603050405020304" pitchFamily="18" charset="0"/>
                <a:cs typeface="Times New Roman" panose="02020603050405020304" pitchFamily="18" charset="0"/>
              </a:rPr>
              <a:t>дейін</a:t>
            </a:r>
            <a:r>
              <a:rPr lang="ru-RU" sz="2400" dirty="0">
                <a:solidFill>
                  <a:srgbClr val="FF0000"/>
                </a:solidFill>
                <a:effectLst/>
                <a:latin typeface="Times New Roman" panose="02020603050405020304" pitchFamily="18" charset="0"/>
                <a:cs typeface="Times New Roman" panose="02020603050405020304" pitchFamily="18" charset="0"/>
              </a:rPr>
              <a:t> </a:t>
            </a:r>
            <a:r>
              <a:rPr lang="ru-RU" sz="2400" dirty="0" err="1">
                <a:solidFill>
                  <a:srgbClr val="FF0000"/>
                </a:solidFill>
                <a:effectLst/>
                <a:latin typeface="Times New Roman" panose="02020603050405020304" pitchFamily="18" charset="0"/>
                <a:cs typeface="Times New Roman" panose="02020603050405020304" pitchFamily="18" charset="0"/>
              </a:rPr>
              <a:t>реттеу</a:t>
            </a:r>
            <a:r>
              <a:rPr lang="ru-RU" sz="2400" dirty="0">
                <a:solidFill>
                  <a:srgbClr val="FF0000"/>
                </a:solidFill>
                <a:effectLst/>
                <a:latin typeface="Times New Roman" panose="02020603050405020304" pitchFamily="18" charset="0"/>
                <a:cs typeface="Times New Roman" panose="02020603050405020304" pitchFamily="18" charset="0"/>
              </a:rPr>
              <a:t> </a:t>
            </a:r>
            <a:r>
              <a:rPr lang="ru-RU" sz="2400" dirty="0" err="1">
                <a:solidFill>
                  <a:srgbClr val="FF0000"/>
                </a:solidFill>
                <a:effectLst/>
                <a:latin typeface="Times New Roman" panose="02020603050405020304" pitchFamily="18" charset="0"/>
                <a:cs typeface="Times New Roman" panose="02020603050405020304" pitchFamily="18" charset="0"/>
              </a:rPr>
              <a:t>тәртібімен</a:t>
            </a:r>
            <a:r>
              <a:rPr lang="ru-RU" sz="2400" dirty="0">
                <a:solidFill>
                  <a:srgbClr val="FF0000"/>
                </a:solidFill>
                <a:effectLst/>
                <a:latin typeface="Times New Roman" panose="02020603050405020304" pitchFamily="18" charset="0"/>
                <a:cs typeface="Times New Roman" panose="02020603050405020304" pitchFamily="18" charset="0"/>
              </a:rPr>
              <a:t> </a:t>
            </a:r>
            <a:r>
              <a:rPr lang="ru-RU" sz="2400" dirty="0" err="1">
                <a:solidFill>
                  <a:srgbClr val="FF0000"/>
                </a:solidFill>
                <a:effectLst/>
                <a:latin typeface="Times New Roman" panose="02020603050405020304" pitchFamily="18" charset="0"/>
                <a:cs typeface="Times New Roman" panose="02020603050405020304" pitchFamily="18" charset="0"/>
              </a:rPr>
              <a:t>өндіріп</a:t>
            </a:r>
            <a:r>
              <a:rPr lang="ru-RU" sz="2400" dirty="0">
                <a:solidFill>
                  <a:srgbClr val="FF0000"/>
                </a:solidFill>
                <a:effectLst/>
                <a:latin typeface="Times New Roman" panose="02020603050405020304" pitchFamily="18" charset="0"/>
                <a:cs typeface="Times New Roman" panose="02020603050405020304" pitchFamily="18" charset="0"/>
              </a:rPr>
              <a:t> </a:t>
            </a:r>
            <a:r>
              <a:rPr lang="ru-RU" sz="2400" dirty="0" err="1">
                <a:solidFill>
                  <a:srgbClr val="FF0000"/>
                </a:solidFill>
                <a:effectLst/>
                <a:latin typeface="Times New Roman" panose="02020603050405020304" pitchFamily="18" charset="0"/>
                <a:cs typeface="Times New Roman" panose="02020603050405020304" pitchFamily="18" charset="0"/>
              </a:rPr>
              <a:t>алушыға</a:t>
            </a:r>
            <a:r>
              <a:rPr lang="ru-RU" sz="2400" dirty="0">
                <a:solidFill>
                  <a:srgbClr val="FF0000"/>
                </a:solidFill>
                <a:effectLst/>
                <a:latin typeface="Times New Roman" panose="02020603050405020304" pitchFamily="18" charset="0"/>
                <a:cs typeface="Times New Roman" panose="02020603050405020304" pitchFamily="18" charset="0"/>
              </a:rPr>
              <a:t> </a:t>
            </a:r>
            <a:r>
              <a:rPr lang="ru-RU" sz="2400" dirty="0" err="1">
                <a:solidFill>
                  <a:srgbClr val="FF0000"/>
                </a:solidFill>
                <a:effectLst/>
                <a:latin typeface="Times New Roman" panose="02020603050405020304" pitchFamily="18" charset="0"/>
                <a:cs typeface="Times New Roman" panose="02020603050405020304" pitchFamily="18" charset="0"/>
              </a:rPr>
              <a:t>жіберілген</a:t>
            </a:r>
            <a:r>
              <a:rPr lang="ru-RU" sz="2400" dirty="0">
                <a:solidFill>
                  <a:srgbClr val="FF0000"/>
                </a:solidFill>
                <a:effectLst/>
                <a:latin typeface="Times New Roman" panose="02020603050405020304" pitchFamily="18" charset="0"/>
                <a:cs typeface="Times New Roman" panose="02020603050405020304" pitchFamily="18" charset="0"/>
              </a:rPr>
              <a:t> </a:t>
            </a:r>
            <a:r>
              <a:rPr lang="ru-RU" sz="2400" dirty="0" err="1">
                <a:solidFill>
                  <a:srgbClr val="FF0000"/>
                </a:solidFill>
                <a:effectLst/>
                <a:latin typeface="Times New Roman" panose="02020603050405020304" pitchFamily="18" charset="0"/>
                <a:cs typeface="Times New Roman" panose="02020603050405020304" pitchFamily="18" charset="0"/>
              </a:rPr>
              <a:t>наразылыққа</a:t>
            </a:r>
            <a:r>
              <a:rPr lang="ru-RU" sz="2400" dirty="0">
                <a:solidFill>
                  <a:srgbClr val="FF0000"/>
                </a:solidFill>
                <a:effectLst/>
                <a:latin typeface="Times New Roman" panose="02020603050405020304" pitchFamily="18" charset="0"/>
                <a:cs typeface="Times New Roman" panose="02020603050405020304" pitchFamily="18" charset="0"/>
              </a:rPr>
              <a:t> </a:t>
            </a:r>
            <a:r>
              <a:rPr lang="ru-RU" sz="2400" dirty="0" err="1">
                <a:solidFill>
                  <a:srgbClr val="FF0000"/>
                </a:solidFill>
                <a:effectLst/>
                <a:latin typeface="Times New Roman" panose="02020603050405020304" pitchFamily="18" charset="0"/>
                <a:cs typeface="Times New Roman" panose="02020603050405020304" pitchFamily="18" charset="0"/>
              </a:rPr>
              <a:t>жауап</a:t>
            </a:r>
            <a:r>
              <a:rPr lang="ru-RU" sz="2400" dirty="0">
                <a:solidFill>
                  <a:srgbClr val="FF0000"/>
                </a:solidFill>
                <a:effectLst/>
                <a:latin typeface="Times New Roman" panose="02020603050405020304" pitchFamily="18" charset="0"/>
                <a:cs typeface="Times New Roman" panose="02020603050405020304" pitchFamily="18" charset="0"/>
              </a:rPr>
              <a:t> </a:t>
            </a:r>
            <a:r>
              <a:rPr lang="ru-RU" sz="2400" dirty="0" err="1">
                <a:solidFill>
                  <a:srgbClr val="FF0000"/>
                </a:solidFill>
                <a:effectLst/>
                <a:latin typeface="Times New Roman" panose="02020603050405020304" pitchFamily="18" charset="0"/>
                <a:cs typeface="Times New Roman" panose="02020603050405020304" pitchFamily="18" charset="0"/>
              </a:rPr>
              <a:t>ретінде</a:t>
            </a:r>
            <a:r>
              <a:rPr lang="ru-RU" sz="2400" dirty="0">
                <a:solidFill>
                  <a:srgbClr val="FF0000"/>
                </a:solidFill>
                <a:effectLst/>
                <a:latin typeface="Times New Roman" panose="02020603050405020304" pitchFamily="18" charset="0"/>
                <a:cs typeface="Times New Roman" panose="02020603050405020304" pitchFamily="18" charset="0"/>
              </a:rPr>
              <a:t>, </a:t>
            </a:r>
            <a:r>
              <a:rPr lang="ru-RU" sz="2400" dirty="0" err="1">
                <a:solidFill>
                  <a:srgbClr val="FF0000"/>
                </a:solidFill>
                <a:effectLst/>
                <a:latin typeface="Times New Roman" panose="02020603050405020304" pitchFamily="18" charset="0"/>
                <a:cs typeface="Times New Roman" panose="02020603050405020304" pitchFamily="18" charset="0"/>
              </a:rPr>
              <a:t>жазбаша</a:t>
            </a:r>
            <a:r>
              <a:rPr lang="ru-RU" sz="2400" dirty="0">
                <a:solidFill>
                  <a:srgbClr val="FF0000"/>
                </a:solidFill>
                <a:effectLst/>
                <a:latin typeface="Times New Roman" panose="02020603050405020304" pitchFamily="18" charset="0"/>
                <a:cs typeface="Times New Roman" panose="02020603050405020304" pitchFamily="18" charset="0"/>
              </a:rPr>
              <a:t> </a:t>
            </a:r>
            <a:r>
              <a:rPr lang="ru-RU" sz="2400" dirty="0" err="1">
                <a:solidFill>
                  <a:srgbClr val="FF0000"/>
                </a:solidFill>
                <a:effectLst/>
                <a:latin typeface="Times New Roman" panose="02020603050405020304" pitchFamily="18" charset="0"/>
                <a:cs typeface="Times New Roman" panose="02020603050405020304" pitchFamily="18" charset="0"/>
              </a:rPr>
              <a:t>мәмілеге</a:t>
            </a:r>
            <a:r>
              <a:rPr lang="ru-RU" sz="2400" dirty="0">
                <a:solidFill>
                  <a:srgbClr val="FF0000"/>
                </a:solidFill>
                <a:effectLst/>
                <a:latin typeface="Times New Roman" panose="02020603050405020304" pitchFamily="18" charset="0"/>
                <a:cs typeface="Times New Roman" panose="02020603050405020304" pitchFamily="18" charset="0"/>
              </a:rPr>
              <a:t> </a:t>
            </a:r>
            <a:r>
              <a:rPr lang="ru-RU" sz="2400" dirty="0" err="1">
                <a:solidFill>
                  <a:srgbClr val="FF0000"/>
                </a:solidFill>
                <a:effectLst/>
                <a:latin typeface="Times New Roman" panose="02020603050405020304" pitchFamily="18" charset="0"/>
                <a:cs typeface="Times New Roman" panose="02020603050405020304" pitchFamily="18" charset="0"/>
              </a:rPr>
              <a:t>негізделген</a:t>
            </a:r>
            <a:r>
              <a:rPr lang="ru-RU" sz="2400" dirty="0">
                <a:solidFill>
                  <a:srgbClr val="FF0000"/>
                </a:solidFill>
                <a:effectLst/>
                <a:latin typeface="Times New Roman" panose="02020603050405020304" pitchFamily="18" charset="0"/>
                <a:cs typeface="Times New Roman" panose="02020603050405020304" pitchFamily="18" charset="0"/>
              </a:rPr>
              <a:t> </a:t>
            </a:r>
            <a:r>
              <a:rPr lang="ru-RU" sz="2400" dirty="0" err="1">
                <a:solidFill>
                  <a:srgbClr val="FF0000"/>
                </a:solidFill>
                <a:effectLst/>
                <a:latin typeface="Times New Roman" panose="02020603050405020304" pitchFamily="18" charset="0"/>
                <a:cs typeface="Times New Roman" panose="02020603050405020304" pitchFamily="18" charset="0"/>
              </a:rPr>
              <a:t>міндеттеме</a:t>
            </a:r>
            <a:r>
              <a:rPr lang="ru-RU" sz="2400" dirty="0">
                <a:solidFill>
                  <a:srgbClr val="FF0000"/>
                </a:solidFill>
                <a:effectLst/>
                <a:latin typeface="Times New Roman" panose="02020603050405020304" pitchFamily="18" charset="0"/>
                <a:cs typeface="Times New Roman" panose="02020603050405020304" pitchFamily="18" charset="0"/>
              </a:rPr>
              <a:t> </a:t>
            </a:r>
            <a:r>
              <a:rPr lang="ru-RU" sz="2400" dirty="0" err="1">
                <a:solidFill>
                  <a:srgbClr val="FF0000"/>
                </a:solidFill>
                <a:effectLst/>
                <a:latin typeface="Times New Roman" panose="02020603050405020304" pitchFamily="18" charset="0"/>
                <a:cs typeface="Times New Roman" panose="02020603050405020304" pitchFamily="18" charset="0"/>
              </a:rPr>
              <a:t>бойынша</a:t>
            </a:r>
            <a:r>
              <a:rPr lang="ru-RU" sz="2400" dirty="0">
                <a:solidFill>
                  <a:srgbClr val="FF0000"/>
                </a:solidFill>
                <a:effectLst/>
                <a:latin typeface="Times New Roman" panose="02020603050405020304" pitchFamily="18" charset="0"/>
                <a:cs typeface="Times New Roman" panose="02020603050405020304" pitchFamily="18" charset="0"/>
              </a:rPr>
              <a:t> </a:t>
            </a:r>
            <a:r>
              <a:rPr lang="ru-RU" sz="2400" dirty="0" err="1">
                <a:solidFill>
                  <a:srgbClr val="FF0000"/>
                </a:solidFill>
                <a:effectLst/>
                <a:latin typeface="Times New Roman" panose="02020603050405020304" pitchFamily="18" charset="0"/>
                <a:cs typeface="Times New Roman" panose="02020603050405020304" pitchFamily="18" charset="0"/>
              </a:rPr>
              <a:t>берешекті</a:t>
            </a:r>
            <a:r>
              <a:rPr lang="ru-RU" sz="2400" dirty="0">
                <a:solidFill>
                  <a:srgbClr val="FF0000"/>
                </a:solidFill>
                <a:effectLst/>
                <a:latin typeface="Times New Roman" panose="02020603050405020304" pitchFamily="18" charset="0"/>
                <a:cs typeface="Times New Roman" panose="02020603050405020304" pitchFamily="18" charset="0"/>
              </a:rPr>
              <a:t> </a:t>
            </a:r>
            <a:r>
              <a:rPr lang="ru-RU" sz="2400" dirty="0" err="1">
                <a:solidFill>
                  <a:srgbClr val="FF0000"/>
                </a:solidFill>
                <a:effectLst/>
                <a:latin typeface="Times New Roman" panose="02020603050405020304" pitchFamily="18" charset="0"/>
                <a:cs typeface="Times New Roman" panose="02020603050405020304" pitchFamily="18" charset="0"/>
              </a:rPr>
              <a:t>өндіру</a:t>
            </a:r>
            <a:r>
              <a:rPr lang="ru-RU" sz="2400" dirty="0">
                <a:solidFill>
                  <a:srgbClr val="FF0000"/>
                </a:solidFill>
                <a:effectLst/>
                <a:latin typeface="Times New Roman" panose="02020603050405020304" pitchFamily="18" charset="0"/>
                <a:cs typeface="Times New Roman" panose="02020603050405020304" pitchFamily="18" charset="0"/>
              </a:rPr>
              <a:t> </a:t>
            </a:r>
            <a:r>
              <a:rPr lang="ru-RU" sz="2400" dirty="0" err="1">
                <a:solidFill>
                  <a:srgbClr val="FF0000"/>
                </a:solidFill>
                <a:effectLst/>
                <a:latin typeface="Times New Roman" panose="02020603050405020304" pitchFamily="18" charset="0"/>
                <a:cs typeface="Times New Roman" panose="02020603050405020304" pitchFamily="18" charset="0"/>
              </a:rPr>
              <a:t>үшін</a:t>
            </a:r>
            <a:r>
              <a:rPr lang="ru-RU" sz="2400" dirty="0">
                <a:solidFill>
                  <a:srgbClr val="FF0000"/>
                </a:solidFill>
                <a:effectLst/>
                <a:latin typeface="Times New Roman" panose="02020603050405020304" pitchFamily="18" charset="0"/>
                <a:cs typeface="Times New Roman" panose="02020603050405020304" pitchFamily="18" charset="0"/>
              </a:rPr>
              <a:t>: </a:t>
            </a:r>
            <a:r>
              <a:rPr lang="ru-RU" sz="2400" b="1" dirty="0">
                <a:solidFill>
                  <a:srgbClr val="FF0000"/>
                </a:solidFill>
              </a:rPr>
              <a:t/>
            </a:r>
            <a:br>
              <a:rPr lang="ru-RU" sz="2400" b="1" dirty="0">
                <a:solidFill>
                  <a:srgbClr val="FF0000"/>
                </a:solidFill>
              </a:rPr>
            </a:br>
            <a:endParaRPr lang="ru-RU" sz="2400" b="1" dirty="0">
              <a:solidFill>
                <a:srgbClr val="FF0000"/>
              </a:solidFill>
            </a:endParaRPr>
          </a:p>
        </p:txBody>
      </p:sp>
    </p:spTree>
    <p:extLst>
      <p:ext uri="{BB962C8B-B14F-4D97-AF65-F5344CB8AC3E}">
        <p14:creationId xmlns:p14="http://schemas.microsoft.com/office/powerpoint/2010/main" val="4140292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kk-KZ" dirty="0" smtClean="0">
                <a:solidFill>
                  <a:srgbClr val="FF0000"/>
                </a:solidFill>
              </a:rPr>
              <a:t>2016 жылы</a:t>
            </a:r>
            <a:r>
              <a:rPr lang="ru-RU" sz="2800" b="1" dirty="0">
                <a:solidFill>
                  <a:srgbClr val="FF0000"/>
                </a:solidFill>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Тұрақсыздық</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айыбын</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өсімпұлды</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пайыздарды</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өндіріп</a:t>
            </a:r>
            <a:r>
              <a:rPr lang="ru-RU" sz="2800" b="1" dirty="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алу</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мүмкіндігі</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болатын</a:t>
            </a:r>
            <a:r>
              <a:rPr lang="kk-KZ" dirty="0" smtClean="0"/>
              <a:t> </a:t>
            </a:r>
          </a:p>
          <a:p>
            <a:r>
              <a:rPr lang="kk-KZ" dirty="0" smtClean="0">
                <a:solidFill>
                  <a:srgbClr val="FF0000"/>
                </a:solidFill>
              </a:rPr>
              <a:t>2019 жылы </a:t>
            </a:r>
            <a:r>
              <a:rPr lang="ru-RU" sz="2800" b="1" dirty="0" err="1">
                <a:latin typeface="Times New Roman" panose="02020603050405020304" pitchFamily="18" charset="0"/>
                <a:cs typeface="Times New Roman" panose="02020603050405020304" pitchFamily="18" charset="0"/>
              </a:rPr>
              <a:t>Тұрақсыздық</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айыбын</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өсімпұлды</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пайыздарды</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өндіріп</a:t>
            </a:r>
            <a:r>
              <a:rPr lang="ru-RU" sz="2800" b="1" dirty="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алу</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жойылды</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өйткені</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бұл</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даулы</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талап</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болып</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есептелді</a:t>
            </a:r>
            <a:endParaRPr lang="ru-RU" sz="2800" b="1" dirty="0" smtClean="0">
              <a:latin typeface="Times New Roman" panose="02020603050405020304" pitchFamily="18" charset="0"/>
              <a:cs typeface="Times New Roman" panose="02020603050405020304" pitchFamily="18" charset="0"/>
            </a:endParaRPr>
          </a:p>
          <a:p>
            <a:r>
              <a:rPr lang="kk-KZ" sz="2800" b="1" dirty="0" smtClean="0">
                <a:solidFill>
                  <a:srgbClr val="FF0000"/>
                </a:solidFill>
                <a:latin typeface="Times New Roman" panose="02020603050405020304" pitchFamily="18" charset="0"/>
                <a:cs typeface="Times New Roman" panose="02020603050405020304" pitchFamily="18" charset="0"/>
              </a:rPr>
              <a:t>2020 жылы заңға өзгеристер енгізіп </a:t>
            </a:r>
            <a:r>
              <a:rPr lang="ru-RU" sz="2800" b="1" dirty="0" err="1">
                <a:latin typeface="Times New Roman" panose="02020603050405020304" pitchFamily="18" charset="0"/>
                <a:cs typeface="Times New Roman" panose="02020603050405020304" pitchFamily="18" charset="0"/>
              </a:rPr>
              <a:t>Тұрақсыздық</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айыбын</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өсімпұлды</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пайыздарды</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өндіріп</a:t>
            </a:r>
            <a:r>
              <a:rPr lang="ru-RU" sz="2800" b="1" dirty="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алу</a:t>
            </a:r>
            <a:r>
              <a:rPr lang="ru-RU" sz="2800" b="1" dirty="0" smtClean="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мүмкіндігі</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қайта</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пайда</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болды</a:t>
            </a:r>
            <a:endParaRPr lang="ru-RU" sz="2800" dirty="0">
              <a:solidFill>
                <a:srgbClr val="FF0000"/>
              </a:solidFill>
            </a:endParaRPr>
          </a:p>
        </p:txBody>
      </p:sp>
      <p:sp>
        <p:nvSpPr>
          <p:cNvPr id="3" name="Номер слайда 2"/>
          <p:cNvSpPr>
            <a:spLocks noGrp="1"/>
          </p:cNvSpPr>
          <p:nvPr>
            <p:ph type="sldNum" sz="quarter" idx="12"/>
          </p:nvPr>
        </p:nvSpPr>
        <p:spPr/>
        <p:txBody>
          <a:bodyPr/>
          <a:lstStyle/>
          <a:p>
            <a:fld id="{4F65E0F3-FF11-402E-936B-2D1DC285A156}" type="slidenum">
              <a:rPr lang="ru-RU" smtClean="0"/>
              <a:pPr/>
              <a:t>5</a:t>
            </a:fld>
            <a:endParaRPr lang="ru-RU"/>
          </a:p>
        </p:txBody>
      </p:sp>
      <p:sp>
        <p:nvSpPr>
          <p:cNvPr id="4" name="Заголовок 3"/>
          <p:cNvSpPr>
            <a:spLocks noGrp="1"/>
          </p:cNvSpPr>
          <p:nvPr>
            <p:ph type="title"/>
          </p:nvPr>
        </p:nvSpPr>
        <p:spPr/>
        <p:txBody>
          <a:bodyPr>
            <a:normAutofit fontScale="90000"/>
          </a:bodyPr>
          <a:lstStyle/>
          <a:p>
            <a:pPr algn="ctr"/>
            <a:r>
              <a:rPr lang="ru-RU" dirty="0" err="1"/>
              <a:t>Тұрақсыздық</a:t>
            </a:r>
            <a:r>
              <a:rPr lang="ru-RU" dirty="0"/>
              <a:t> </a:t>
            </a:r>
            <a:r>
              <a:rPr lang="ru-RU" dirty="0" err="1" smtClean="0"/>
              <a:t>айыбы</a:t>
            </a:r>
            <a:r>
              <a:rPr lang="ru-RU" dirty="0" smtClean="0"/>
              <a:t> </a:t>
            </a:r>
            <a:r>
              <a:rPr lang="ru-RU" dirty="0"/>
              <a:t>(</a:t>
            </a:r>
            <a:r>
              <a:rPr lang="ru-RU" dirty="0" err="1" smtClean="0"/>
              <a:t>өсімпұл</a:t>
            </a:r>
            <a:r>
              <a:rPr lang="ru-RU" dirty="0" smtClean="0"/>
              <a:t>), </a:t>
            </a:r>
            <a:r>
              <a:rPr lang="ru-RU" dirty="0" err="1" smtClean="0"/>
              <a:t>пайыздар</a:t>
            </a:r>
            <a:r>
              <a:rPr lang="ru-RU" dirty="0" smtClean="0"/>
              <a:t> </a:t>
            </a:r>
            <a:r>
              <a:rPr lang="ru-RU" dirty="0" err="1" smtClean="0"/>
              <a:t>жөнінде</a:t>
            </a:r>
            <a:r>
              <a:rPr lang="ru-RU" dirty="0" smtClean="0"/>
              <a:t> </a:t>
            </a:r>
            <a:r>
              <a:rPr lang="ru-RU" dirty="0" err="1" smtClean="0"/>
              <a:t>заң</a:t>
            </a:r>
            <a:r>
              <a:rPr lang="ru-RU" dirty="0" smtClean="0"/>
              <a:t> </a:t>
            </a:r>
            <a:r>
              <a:rPr lang="ru-RU" dirty="0" err="1" smtClean="0"/>
              <a:t>қалай</a:t>
            </a:r>
            <a:r>
              <a:rPr lang="ru-RU" dirty="0" smtClean="0"/>
              <a:t> </a:t>
            </a:r>
            <a:r>
              <a:rPr lang="ru-RU" dirty="0" err="1" smtClean="0"/>
              <a:t>өзгерді</a:t>
            </a:r>
            <a:r>
              <a:rPr lang="ru-RU" dirty="0" smtClean="0"/>
              <a:t>?</a:t>
            </a:r>
            <a:endParaRPr lang="ru-RU" dirty="0"/>
          </a:p>
        </p:txBody>
      </p:sp>
    </p:spTree>
    <p:extLst>
      <p:ext uri="{BB962C8B-B14F-4D97-AF65-F5344CB8AC3E}">
        <p14:creationId xmlns:p14="http://schemas.microsoft.com/office/powerpoint/2010/main" val="2511276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95745" y="304801"/>
            <a:ext cx="11517698" cy="2537172"/>
          </a:xfrm>
        </p:spPr>
        <p:txBody>
          <a:bodyPr>
            <a:noAutofit/>
          </a:bodyPr>
          <a:lstStyle/>
          <a:p>
            <a:pPr algn="ctr"/>
            <a:r>
              <a:rPr lang="ru-RU" sz="3200" b="0" dirty="0">
                <a:solidFill>
                  <a:schemeClr val="tx1"/>
                </a:solidFill>
                <a:effectLst/>
                <a:latin typeface="Times New Roman" panose="02020603050405020304" pitchFamily="18" charset="0"/>
                <a:cs typeface="Times New Roman" panose="02020603050405020304" pitchFamily="18" charset="0"/>
              </a:rPr>
              <a:t>3) нотариус </a:t>
            </a:r>
            <a:r>
              <a:rPr lang="ru-RU" sz="3200" b="0" dirty="0" err="1">
                <a:solidFill>
                  <a:schemeClr val="tx1"/>
                </a:solidFill>
                <a:effectLst/>
                <a:latin typeface="Times New Roman" panose="02020603050405020304" pitchFamily="18" charset="0"/>
                <a:cs typeface="Times New Roman" panose="02020603050405020304" pitchFamily="18" charset="0"/>
              </a:rPr>
              <a:t>жасаған</a:t>
            </a:r>
            <a:r>
              <a:rPr lang="ru-RU" sz="3200" b="0" dirty="0">
                <a:solidFill>
                  <a:schemeClr val="tx1"/>
                </a:solidFill>
                <a:effectLst/>
                <a:latin typeface="Times New Roman" panose="02020603050405020304" pitchFamily="18" charset="0"/>
                <a:cs typeface="Times New Roman" panose="02020603050405020304" pitchFamily="18" charset="0"/>
              </a:rPr>
              <a:t> </a:t>
            </a:r>
            <a:r>
              <a:rPr lang="ru-RU" sz="3200" b="0" dirty="0" err="1">
                <a:solidFill>
                  <a:schemeClr val="tx1"/>
                </a:solidFill>
                <a:effectLst/>
                <a:latin typeface="Times New Roman" panose="02020603050405020304" pitchFamily="18" charset="0"/>
                <a:cs typeface="Times New Roman" panose="02020603050405020304" pitchFamily="18" charset="0"/>
              </a:rPr>
              <a:t>төленбеген</a:t>
            </a:r>
            <a:r>
              <a:rPr lang="ru-RU" sz="3200" b="0" dirty="0">
                <a:solidFill>
                  <a:schemeClr val="tx1"/>
                </a:solidFill>
                <a:effectLst/>
                <a:latin typeface="Times New Roman" panose="02020603050405020304" pitchFamily="18" charset="0"/>
                <a:cs typeface="Times New Roman" panose="02020603050405020304" pitchFamily="18" charset="0"/>
              </a:rPr>
              <a:t> </a:t>
            </a:r>
            <a:r>
              <a:rPr lang="ru-RU" sz="3200" b="0" dirty="0" err="1">
                <a:solidFill>
                  <a:schemeClr val="tx1"/>
                </a:solidFill>
                <a:effectLst/>
                <a:latin typeface="Times New Roman" panose="02020603050405020304" pitchFamily="18" charset="0"/>
                <a:cs typeface="Times New Roman" panose="02020603050405020304" pitchFamily="18" charset="0"/>
              </a:rPr>
              <a:t>төлем</a:t>
            </a:r>
            <a:r>
              <a:rPr lang="ru-RU" sz="3200" b="0" dirty="0">
                <a:solidFill>
                  <a:schemeClr val="tx1"/>
                </a:solidFill>
                <a:effectLst/>
                <a:latin typeface="Times New Roman" panose="02020603050405020304" pitchFamily="18" charset="0"/>
                <a:cs typeface="Times New Roman" panose="02020603050405020304" pitchFamily="18" charset="0"/>
              </a:rPr>
              <a:t>, </a:t>
            </a:r>
            <a:r>
              <a:rPr lang="ru-RU" sz="3200" b="0" dirty="0" err="1">
                <a:solidFill>
                  <a:schemeClr val="tx1"/>
                </a:solidFill>
                <a:effectLst/>
                <a:latin typeface="Times New Roman" panose="02020603050405020304" pitchFamily="18" charset="0"/>
                <a:cs typeface="Times New Roman" panose="02020603050405020304" pitchFamily="18" charset="0"/>
              </a:rPr>
              <a:t>акцептелмеген</a:t>
            </a:r>
            <a:r>
              <a:rPr lang="ru-RU" sz="3200" b="0" dirty="0">
                <a:solidFill>
                  <a:schemeClr val="tx1"/>
                </a:solidFill>
                <a:effectLst/>
                <a:latin typeface="Times New Roman" panose="02020603050405020304" pitchFamily="18" charset="0"/>
                <a:cs typeface="Times New Roman" panose="02020603050405020304" pitchFamily="18" charset="0"/>
              </a:rPr>
              <a:t> </a:t>
            </a:r>
            <a:r>
              <a:rPr lang="ru-RU" sz="3200" b="0" dirty="0" err="1">
                <a:solidFill>
                  <a:schemeClr val="tx1"/>
                </a:solidFill>
                <a:effectLst/>
                <a:latin typeface="Times New Roman" panose="02020603050405020304" pitchFamily="18" charset="0"/>
                <a:cs typeface="Times New Roman" panose="02020603050405020304" pitchFamily="18" charset="0"/>
              </a:rPr>
              <a:t>және</a:t>
            </a:r>
            <a:r>
              <a:rPr lang="ru-RU" sz="3200" b="0" dirty="0">
                <a:solidFill>
                  <a:schemeClr val="tx1"/>
                </a:solidFill>
                <a:effectLst/>
                <a:latin typeface="Times New Roman" panose="02020603050405020304" pitchFamily="18" charset="0"/>
                <a:cs typeface="Times New Roman" panose="02020603050405020304" pitchFamily="18" charset="0"/>
              </a:rPr>
              <a:t> </a:t>
            </a:r>
            <a:r>
              <a:rPr lang="ru-RU" sz="3200" b="0" dirty="0" err="1">
                <a:solidFill>
                  <a:schemeClr val="tx1"/>
                </a:solidFill>
                <a:effectLst/>
                <a:latin typeface="Times New Roman" panose="02020603050405020304" pitchFamily="18" charset="0"/>
                <a:cs typeface="Times New Roman" panose="02020603050405020304" pitchFamily="18" charset="0"/>
              </a:rPr>
              <a:t>сауалнамаға</a:t>
            </a:r>
            <a:r>
              <a:rPr lang="ru-RU" sz="3200" b="0" dirty="0">
                <a:solidFill>
                  <a:schemeClr val="tx1"/>
                </a:solidFill>
                <a:effectLst/>
                <a:latin typeface="Times New Roman" panose="02020603050405020304" pitchFamily="18" charset="0"/>
                <a:cs typeface="Times New Roman" panose="02020603050405020304" pitchFamily="18" charset="0"/>
              </a:rPr>
              <a:t> </a:t>
            </a:r>
            <a:r>
              <a:rPr lang="ru-RU" sz="3200" b="0" dirty="0" err="1">
                <a:solidFill>
                  <a:schemeClr val="tx1"/>
                </a:solidFill>
                <a:effectLst/>
                <a:latin typeface="Times New Roman" panose="02020603050405020304" pitchFamily="18" charset="0"/>
                <a:cs typeface="Times New Roman" panose="02020603050405020304" pitchFamily="18" charset="0"/>
              </a:rPr>
              <a:t>күн</a:t>
            </a:r>
            <a:r>
              <a:rPr lang="ru-RU" sz="3200" b="0" dirty="0">
                <a:solidFill>
                  <a:schemeClr val="tx1"/>
                </a:solidFill>
                <a:effectLst/>
                <a:latin typeface="Times New Roman" panose="02020603050405020304" pitchFamily="18" charset="0"/>
                <a:cs typeface="Times New Roman" panose="02020603050405020304" pitchFamily="18" charset="0"/>
              </a:rPr>
              <a:t> </a:t>
            </a:r>
            <a:r>
              <a:rPr lang="ru-RU" sz="3200" b="0" dirty="0" err="1">
                <a:solidFill>
                  <a:schemeClr val="tx1"/>
                </a:solidFill>
                <a:effectLst/>
                <a:latin typeface="Times New Roman" panose="02020603050405020304" pitchFamily="18" charset="0"/>
                <a:cs typeface="Times New Roman" panose="02020603050405020304" pitchFamily="18" charset="0"/>
              </a:rPr>
              <a:t>қоймау</a:t>
            </a:r>
            <a:r>
              <a:rPr lang="ru-RU" sz="3200" b="0" dirty="0">
                <a:solidFill>
                  <a:schemeClr val="tx1"/>
                </a:solidFill>
                <a:effectLst/>
                <a:latin typeface="Times New Roman" panose="02020603050405020304" pitchFamily="18" charset="0"/>
                <a:cs typeface="Times New Roman" panose="02020603050405020304" pitchFamily="18" charset="0"/>
              </a:rPr>
              <a:t> </a:t>
            </a:r>
            <a:r>
              <a:rPr lang="ru-RU" sz="3200" b="0" dirty="0" err="1">
                <a:solidFill>
                  <a:schemeClr val="tx1"/>
                </a:solidFill>
                <a:effectLst/>
                <a:latin typeface="Times New Roman" panose="02020603050405020304" pitchFamily="18" charset="0"/>
                <a:cs typeface="Times New Roman" panose="02020603050405020304" pitchFamily="18" charset="0"/>
              </a:rPr>
              <a:t>векселінің</a:t>
            </a:r>
            <a:r>
              <a:rPr lang="ru-RU" sz="3200" b="0" dirty="0">
                <a:solidFill>
                  <a:schemeClr val="tx1"/>
                </a:solidFill>
                <a:effectLst/>
                <a:latin typeface="Times New Roman" panose="02020603050405020304" pitchFamily="18" charset="0"/>
                <a:cs typeface="Times New Roman" panose="02020603050405020304" pitchFamily="18" charset="0"/>
              </a:rPr>
              <a:t> </a:t>
            </a:r>
            <a:r>
              <a:rPr lang="ru-RU" sz="3200" b="0" dirty="0" err="1">
                <a:solidFill>
                  <a:schemeClr val="tx1"/>
                </a:solidFill>
                <a:effectLst/>
                <a:latin typeface="Times New Roman" panose="02020603050405020304" pitchFamily="18" charset="0"/>
                <a:cs typeface="Times New Roman" panose="02020603050405020304" pitchFamily="18" charset="0"/>
              </a:rPr>
              <a:t>наразылығына</a:t>
            </a:r>
            <a:r>
              <a:rPr lang="ru-RU" sz="3200" b="0" dirty="0">
                <a:solidFill>
                  <a:schemeClr val="tx1"/>
                </a:solidFill>
                <a:effectLst/>
                <a:latin typeface="Times New Roman" panose="02020603050405020304" pitchFamily="18" charset="0"/>
                <a:cs typeface="Times New Roman" panose="02020603050405020304" pitchFamily="18" charset="0"/>
              </a:rPr>
              <a:t> </a:t>
            </a:r>
            <a:r>
              <a:rPr lang="ru-RU" sz="3200" b="0" dirty="0" err="1">
                <a:solidFill>
                  <a:schemeClr val="tx1"/>
                </a:solidFill>
                <a:effectLst/>
                <a:latin typeface="Times New Roman" panose="02020603050405020304" pitchFamily="18" charset="0"/>
                <a:cs typeface="Times New Roman" panose="02020603050405020304" pitchFamily="18" charset="0"/>
              </a:rPr>
              <a:t>негізделген</a:t>
            </a:r>
            <a:r>
              <a:rPr lang="ru-RU" sz="3200" b="0" dirty="0">
                <a:solidFill>
                  <a:schemeClr val="tx1"/>
                </a:solidFill>
                <a:effectLst/>
                <a:latin typeface="Times New Roman" panose="02020603050405020304" pitchFamily="18" charset="0"/>
                <a:cs typeface="Times New Roman" panose="02020603050405020304" pitchFamily="18" charset="0"/>
              </a:rPr>
              <a:t> </a:t>
            </a:r>
            <a:r>
              <a:rPr lang="ru-RU" sz="3200" b="0" dirty="0" err="1">
                <a:solidFill>
                  <a:schemeClr val="tx1"/>
                </a:solidFill>
                <a:effectLst/>
                <a:latin typeface="Times New Roman" panose="02020603050405020304" pitchFamily="18" charset="0"/>
                <a:cs typeface="Times New Roman" panose="02020603050405020304" pitchFamily="18" charset="0"/>
              </a:rPr>
              <a:t>міндеттеме</a:t>
            </a:r>
            <a:r>
              <a:rPr lang="ru-RU" sz="3200" b="0" dirty="0">
                <a:solidFill>
                  <a:schemeClr val="tx1"/>
                </a:solidFill>
                <a:effectLst/>
                <a:latin typeface="Times New Roman" panose="02020603050405020304" pitchFamily="18" charset="0"/>
                <a:cs typeface="Times New Roman" panose="02020603050405020304" pitchFamily="18" charset="0"/>
              </a:rPr>
              <a:t> </a:t>
            </a:r>
            <a:r>
              <a:rPr lang="ru-RU" sz="3200" b="0" dirty="0" err="1">
                <a:solidFill>
                  <a:schemeClr val="tx1"/>
                </a:solidFill>
                <a:effectLst/>
                <a:latin typeface="Times New Roman" panose="02020603050405020304" pitchFamily="18" charset="0"/>
                <a:cs typeface="Times New Roman" panose="02020603050405020304" pitchFamily="18" charset="0"/>
              </a:rPr>
              <a:t>бойынша</a:t>
            </a:r>
            <a:r>
              <a:rPr lang="ru-RU" sz="3200" b="0" dirty="0">
                <a:solidFill>
                  <a:schemeClr val="tx1"/>
                </a:solidFill>
                <a:effectLst/>
                <a:latin typeface="Times New Roman" panose="02020603050405020304" pitchFamily="18" charset="0"/>
                <a:cs typeface="Times New Roman" panose="02020603050405020304" pitchFamily="18" charset="0"/>
              </a:rPr>
              <a:t> </a:t>
            </a:r>
            <a:r>
              <a:rPr lang="ru-RU" sz="3200" b="0" dirty="0" err="1">
                <a:solidFill>
                  <a:schemeClr val="tx1"/>
                </a:solidFill>
                <a:effectLst/>
                <a:latin typeface="Times New Roman" panose="02020603050405020304" pitchFamily="18" charset="0"/>
                <a:cs typeface="Times New Roman" panose="02020603050405020304" pitchFamily="18" charset="0"/>
              </a:rPr>
              <a:t>берешекті</a:t>
            </a:r>
            <a:r>
              <a:rPr lang="ru-RU" sz="3200" b="0" dirty="0">
                <a:solidFill>
                  <a:schemeClr val="tx1"/>
                </a:solidFill>
                <a:effectLst/>
                <a:latin typeface="Times New Roman" panose="02020603050405020304" pitchFamily="18" charset="0"/>
                <a:cs typeface="Times New Roman" panose="02020603050405020304" pitchFamily="18" charset="0"/>
              </a:rPr>
              <a:t> </a:t>
            </a:r>
            <a:r>
              <a:rPr lang="ru-RU" sz="3200" b="0" dirty="0" err="1">
                <a:solidFill>
                  <a:schemeClr val="tx1"/>
                </a:solidFill>
                <a:effectLst/>
                <a:latin typeface="Times New Roman" panose="02020603050405020304" pitchFamily="18" charset="0"/>
                <a:cs typeface="Times New Roman" panose="02020603050405020304" pitchFamily="18" charset="0"/>
              </a:rPr>
              <a:t>өндіріп</a:t>
            </a:r>
            <a:r>
              <a:rPr lang="ru-RU" sz="3200" b="0" dirty="0">
                <a:solidFill>
                  <a:schemeClr val="tx1"/>
                </a:solidFill>
                <a:effectLst/>
                <a:latin typeface="Times New Roman" panose="02020603050405020304" pitchFamily="18" charset="0"/>
                <a:cs typeface="Times New Roman" panose="02020603050405020304" pitchFamily="18" charset="0"/>
              </a:rPr>
              <a:t> </a:t>
            </a:r>
            <a:r>
              <a:rPr lang="ru-RU" sz="3200" b="0" dirty="0" err="1">
                <a:solidFill>
                  <a:schemeClr val="tx1"/>
                </a:solidFill>
                <a:effectLst/>
                <a:latin typeface="Times New Roman" panose="02020603050405020304" pitchFamily="18" charset="0"/>
                <a:cs typeface="Times New Roman" panose="02020603050405020304" pitchFamily="18" charset="0"/>
              </a:rPr>
              <a:t>алуға</a:t>
            </a:r>
            <a:r>
              <a:rPr lang="ru-RU" sz="3200" b="0" dirty="0" smtClean="0">
                <a:solidFill>
                  <a:schemeClr val="tx1"/>
                </a:solidFill>
                <a:effectLst/>
                <a:latin typeface="Times New Roman" panose="02020603050405020304" pitchFamily="18" charset="0"/>
                <a:cs typeface="Times New Roman" panose="02020603050405020304" pitchFamily="18" charset="0"/>
              </a:rPr>
              <a:t>:</a:t>
            </a:r>
            <a:r>
              <a:rPr lang="ru-RU" sz="3200" dirty="0" smtClean="0">
                <a:solidFill>
                  <a:schemeClr val="tx1"/>
                </a:solidFill>
                <a:latin typeface="Times New Roman" panose="02020603050405020304" pitchFamily="18" charset="0"/>
                <a:cs typeface="Times New Roman" panose="02020603050405020304" pitchFamily="18" charset="0"/>
              </a:rPr>
              <a:t> </a:t>
            </a:r>
            <a:r>
              <a:rPr lang="ru-RU" sz="3200" b="1" dirty="0">
                <a:solidFill>
                  <a:schemeClr val="tx1"/>
                </a:solidFill>
                <a:latin typeface="Times New Roman" panose="02020603050405020304" pitchFamily="18" charset="0"/>
                <a:cs typeface="Times New Roman" panose="02020603050405020304" pitchFamily="18" charset="0"/>
              </a:rPr>
              <a:t> </a:t>
            </a:r>
            <a:r>
              <a:rPr lang="ru-RU" sz="3200" dirty="0">
                <a:solidFill>
                  <a:schemeClr val="tx1"/>
                </a:solidFill>
                <a:latin typeface="Times New Roman" panose="02020603050405020304" pitchFamily="18" charset="0"/>
                <a:cs typeface="Times New Roman" panose="02020603050405020304" pitchFamily="18" charset="0"/>
              </a:rPr>
              <a:t/>
            </a:r>
            <a:br>
              <a:rPr lang="ru-RU" sz="3200" dirty="0">
                <a:solidFill>
                  <a:schemeClr val="tx1"/>
                </a:solidFill>
                <a:latin typeface="Times New Roman" panose="02020603050405020304" pitchFamily="18" charset="0"/>
                <a:cs typeface="Times New Roman" panose="02020603050405020304" pitchFamily="18" charset="0"/>
              </a:rPr>
            </a:br>
            <a:endParaRPr lang="ru-RU" sz="3200" dirty="0">
              <a:solidFill>
                <a:schemeClr val="tx1"/>
              </a:solidFill>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idx="1"/>
          </p:nvPr>
        </p:nvSpPr>
        <p:spPr>
          <a:xfrm>
            <a:off x="570750" y="2629419"/>
            <a:ext cx="10841824" cy="3991081"/>
          </a:xfrm>
        </p:spPr>
        <p:txBody>
          <a:bodyPr>
            <a:noAutofit/>
          </a:bodyPr>
          <a:lstStyle/>
          <a:p>
            <a:pPr algn="just"/>
            <a:endParaRPr lang="ru-RU" sz="4000" dirty="0" smtClean="0">
              <a:latin typeface="Times New Roman" panose="02020603050405020304" pitchFamily="18" charset="0"/>
              <a:cs typeface="Times New Roman" panose="02020603050405020304" pitchFamily="18" charset="0"/>
            </a:endParaRPr>
          </a:p>
          <a:p>
            <a:pPr algn="ctr"/>
            <a:r>
              <a:rPr lang="ru-RU" sz="4000" dirty="0" err="1" smtClean="0">
                <a:latin typeface="Times New Roman" panose="02020603050405020304" pitchFamily="18" charset="0"/>
                <a:cs typeface="Times New Roman" panose="02020603050405020304" pitchFamily="18" charset="0"/>
              </a:rPr>
              <a:t>Төлнұсқа</a:t>
            </a:r>
            <a:r>
              <a:rPr lang="ru-RU" sz="4000" dirty="0" smtClean="0">
                <a:latin typeface="Times New Roman" panose="02020603050405020304" pitchFamily="18" charset="0"/>
                <a:cs typeface="Times New Roman" panose="02020603050405020304" pitchFamily="18" charset="0"/>
              </a:rPr>
              <a:t> вексель </a:t>
            </a:r>
            <a:r>
              <a:rPr lang="ru-RU" sz="4000" dirty="0" err="1">
                <a:latin typeface="Times New Roman" panose="02020603050405020304" pitchFamily="18" charset="0"/>
                <a:cs typeface="Times New Roman" panose="02020603050405020304" pitchFamily="18" charset="0"/>
              </a:rPr>
              <a:t>және</a:t>
            </a:r>
            <a:r>
              <a:rPr lang="ru-RU" sz="4000" dirty="0">
                <a:latin typeface="Times New Roman" panose="02020603050405020304" pitchFamily="18" charset="0"/>
                <a:cs typeface="Times New Roman" panose="02020603050405020304" pitchFamily="18" charset="0"/>
              </a:rPr>
              <a:t> нотариус </a:t>
            </a:r>
            <a:r>
              <a:rPr lang="ru-RU" sz="4000" dirty="0" err="1">
                <a:latin typeface="Times New Roman" panose="02020603050405020304" pitchFamily="18" charset="0"/>
                <a:cs typeface="Times New Roman" panose="02020603050405020304" pitchFamily="18" charset="0"/>
              </a:rPr>
              <a:t>жасаған</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төленбеген</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төлем</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акцептелмеген</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және</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акцептке</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қол</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қойылмаған</a:t>
            </a:r>
            <a:r>
              <a:rPr lang="ru-RU" sz="4000" dirty="0">
                <a:latin typeface="Times New Roman" panose="02020603050405020304" pitchFamily="18" charset="0"/>
                <a:cs typeface="Times New Roman" panose="02020603050405020304" pitchFamily="18" charset="0"/>
              </a:rPr>
              <a:t> </a:t>
            </a:r>
            <a:r>
              <a:rPr lang="ru-RU" sz="4000" dirty="0" err="1" smtClean="0">
                <a:latin typeface="Times New Roman" panose="02020603050405020304" pitchFamily="18" charset="0"/>
                <a:cs typeface="Times New Roman" panose="02020603050405020304" pitchFamily="18" charset="0"/>
              </a:rPr>
              <a:t>құжаттар</a:t>
            </a:r>
            <a:r>
              <a:rPr lang="ru-RU" sz="3600" b="1" dirty="0">
                <a:solidFill>
                  <a:schemeClr val="tx1"/>
                </a:solidFill>
              </a:rPr>
              <a:t/>
            </a:r>
            <a:br>
              <a:rPr lang="ru-RU" sz="3600" b="1" dirty="0">
                <a:solidFill>
                  <a:schemeClr val="tx1"/>
                </a:solidFill>
              </a:rPr>
            </a:br>
            <a:endParaRPr lang="ru-RU" sz="3600" b="1" dirty="0">
              <a:solidFill>
                <a:schemeClr val="tx1"/>
              </a:solidFill>
            </a:endParaRPr>
          </a:p>
        </p:txBody>
      </p:sp>
      <p:sp>
        <p:nvSpPr>
          <p:cNvPr id="2" name="Номер слайда 1">
            <a:extLst>
              <a:ext uri="{FF2B5EF4-FFF2-40B4-BE49-F238E27FC236}">
                <a16:creationId xmlns:a16="http://schemas.microsoft.com/office/drawing/2014/main" id="{8798D5E9-5DF6-4E09-84AB-C4013F9C5A5F}"/>
              </a:ext>
            </a:extLst>
          </p:cNvPr>
          <p:cNvSpPr>
            <a:spLocks noGrp="1"/>
          </p:cNvSpPr>
          <p:nvPr>
            <p:ph type="sldNum" sz="quarter" idx="12"/>
          </p:nvPr>
        </p:nvSpPr>
        <p:spPr/>
        <p:txBody>
          <a:bodyPr/>
          <a:lstStyle/>
          <a:p>
            <a:fld id="{4F65E0F3-FF11-402E-936B-2D1DC285A156}" type="slidenum">
              <a:rPr lang="ru-RU" smtClean="0"/>
              <a:pPr/>
              <a:t>50</a:t>
            </a:fld>
            <a:endParaRPr lang="ru-RU"/>
          </a:p>
        </p:txBody>
      </p:sp>
    </p:spTree>
    <p:extLst>
      <p:ext uri="{BB962C8B-B14F-4D97-AF65-F5344CB8AC3E}">
        <p14:creationId xmlns:p14="http://schemas.microsoft.com/office/powerpoint/2010/main" val="13415492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ъект 7"/>
          <p:cNvSpPr>
            <a:spLocks noGrp="1"/>
          </p:cNvSpPr>
          <p:nvPr>
            <p:ph idx="1"/>
          </p:nvPr>
        </p:nvSpPr>
        <p:spPr>
          <a:xfrm>
            <a:off x="609600" y="1011383"/>
            <a:ext cx="10972800" cy="5971308"/>
          </a:xfrm>
        </p:spPr>
        <p:txBody>
          <a:bodyPr>
            <a:normAutofit fontScale="92500" lnSpcReduction="20000"/>
          </a:bodyPr>
          <a:lstStyle/>
          <a:p>
            <a:pPr fontAlgn="base"/>
            <a:r>
              <a:rPr lang="ru-RU" dirty="0"/>
              <a:t>      </a:t>
            </a:r>
            <a:r>
              <a:rPr lang="ru-RU" b="1" dirty="0">
                <a:latin typeface="Times New Roman" panose="02020603050405020304" pitchFamily="18" charset="0"/>
                <a:cs typeface="Times New Roman" panose="02020603050405020304" pitchFamily="18" charset="0"/>
              </a:rPr>
              <a:t>лизинг </a:t>
            </a:r>
            <a:r>
              <a:rPr lang="ru-RU" b="1" dirty="0" err="1">
                <a:latin typeface="Times New Roman" panose="02020603050405020304" pitchFamily="18" charset="0"/>
                <a:cs typeface="Times New Roman" panose="02020603050405020304" pitchFamily="18" charset="0"/>
              </a:rPr>
              <a:t>шарты</a:t>
            </a:r>
            <a:r>
              <a:rPr lang="ru-RU" b="1" dirty="0">
                <a:latin typeface="Times New Roman" panose="02020603050405020304" pitchFamily="18" charset="0"/>
                <a:cs typeface="Times New Roman" panose="02020603050405020304" pitchFamily="18" charset="0"/>
              </a:rPr>
              <a:t>;</a:t>
            </a:r>
          </a:p>
          <a:p>
            <a:pPr fontAlgn="base"/>
            <a:r>
              <a:rPr lang="ru-RU" b="1" dirty="0">
                <a:latin typeface="Times New Roman" panose="02020603050405020304" pitchFamily="18" charset="0"/>
                <a:cs typeface="Times New Roman" panose="02020603050405020304" pitchFamily="18" charset="0"/>
              </a:rPr>
              <a:t>      лизинг </a:t>
            </a:r>
            <a:r>
              <a:rPr lang="ru-RU" b="1" dirty="0" err="1">
                <a:latin typeface="Times New Roman" panose="02020603050405020304" pitchFamily="18" charset="0"/>
                <a:cs typeface="Times New Roman" panose="02020603050405020304" pitchFamily="18" charset="0"/>
              </a:rPr>
              <a:t>алушыға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өтініш</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бергенге</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дейін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кемінде</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бір</a:t>
            </a:r>
            <a:r>
              <a:rPr lang="ru-RU" b="1" dirty="0">
                <a:latin typeface="Times New Roman" panose="02020603050405020304" pitchFamily="18" charset="0"/>
                <a:cs typeface="Times New Roman" panose="02020603050405020304" pitchFamily="18" charset="0"/>
              </a:rPr>
              <a:t> ай </a:t>
            </a:r>
            <a:r>
              <a:rPr lang="ru-RU" b="1" dirty="0" err="1">
                <a:latin typeface="Times New Roman" panose="02020603050405020304" pitchFamily="18" charset="0"/>
                <a:cs typeface="Times New Roman" panose="02020603050405020304" pitchFamily="18" charset="0"/>
              </a:rPr>
              <a:t>бұрын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жіберілген</a:t>
            </a:r>
            <a:r>
              <a:rPr lang="ru-RU" b="1" dirty="0">
                <a:latin typeface="Times New Roman" panose="02020603050405020304" pitchFamily="18" charset="0"/>
                <a:cs typeface="Times New Roman" panose="02020603050405020304" pitchFamily="18" charset="0"/>
              </a:rPr>
              <a:t> лизинг </a:t>
            </a:r>
            <a:r>
              <a:rPr lang="ru-RU" b="1" dirty="0" err="1">
                <a:latin typeface="Times New Roman" panose="02020603050405020304" pitchFamily="18" charset="0"/>
                <a:cs typeface="Times New Roman" panose="02020603050405020304" pitchFamily="18" charset="0"/>
              </a:rPr>
              <a:t>нысанасын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талап</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ету</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мүмкіндігі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туралы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жазбаша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ескерту</a:t>
            </a:r>
            <a:r>
              <a:rPr lang="ru-RU" b="1" dirty="0">
                <a:latin typeface="Times New Roman" panose="02020603050405020304" pitchFamily="18" charset="0"/>
                <a:cs typeface="Times New Roman" panose="02020603050405020304" pitchFamily="18" charset="0"/>
              </a:rPr>
              <a:t>;</a:t>
            </a:r>
          </a:p>
          <a:p>
            <a:pPr fontAlgn="base"/>
            <a:r>
              <a:rPr lang="ru-RU" b="1" dirty="0">
                <a:latin typeface="Times New Roman" panose="02020603050405020304" pitchFamily="18" charset="0"/>
                <a:cs typeface="Times New Roman" panose="02020603050405020304" pitchFamily="18" charset="0"/>
              </a:rPr>
              <a:t>      лизинг </a:t>
            </a:r>
            <a:r>
              <a:rPr lang="ru-RU" b="1" dirty="0" err="1">
                <a:latin typeface="Times New Roman" panose="02020603050405020304" pitchFamily="18" charset="0"/>
                <a:cs typeface="Times New Roman" panose="02020603050405020304" pitchFamily="18" charset="0"/>
              </a:rPr>
              <a:t>алушының</a:t>
            </a:r>
            <a:r>
              <a:rPr lang="ru-RU" b="1" dirty="0">
                <a:latin typeface="Times New Roman" panose="02020603050405020304" pitchFamily="18" charset="0"/>
                <a:cs typeface="Times New Roman" panose="02020603050405020304" pitchFamily="18" charset="0"/>
              </a:rPr>
              <a:t> лизинг </a:t>
            </a:r>
            <a:r>
              <a:rPr lang="ru-RU" b="1" dirty="0" err="1">
                <a:latin typeface="Times New Roman" panose="02020603050405020304" pitchFamily="18" charset="0"/>
                <a:cs typeface="Times New Roman" panose="02020603050405020304" pitchFamily="18" charset="0"/>
              </a:rPr>
              <a:t>төлемдерін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нақты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төлегенін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растайтын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құжаттар</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табыс</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етіледі</a:t>
            </a:r>
            <a:r>
              <a:rPr lang="ru-RU" b="1" dirty="0">
                <a:latin typeface="Times New Roman" panose="02020603050405020304" pitchFamily="18" charset="0"/>
                <a:cs typeface="Times New Roman" panose="02020603050405020304" pitchFamily="18" charset="0"/>
              </a:rPr>
              <a:t>.</a:t>
            </a:r>
          </a:p>
          <a:p>
            <a:pPr fontAlgn="base"/>
            <a:r>
              <a:rPr lang="ru-RU" b="1" dirty="0">
                <a:latin typeface="Times New Roman" panose="02020603050405020304" pitchFamily="18" charset="0"/>
                <a:cs typeface="Times New Roman" panose="02020603050405020304" pitchFamily="18" charset="0"/>
              </a:rPr>
              <a:t>      Лизинг </a:t>
            </a:r>
            <a:r>
              <a:rPr lang="ru-RU" b="1" dirty="0" err="1">
                <a:latin typeface="Times New Roman" panose="02020603050405020304" pitchFamily="18" charset="0"/>
                <a:cs typeface="Times New Roman" panose="02020603050405020304" pitchFamily="18" charset="0"/>
              </a:rPr>
              <a:t>беруші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Қаржы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лизингі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туралы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Қазақстан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Республикасы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Заңының</a:t>
            </a:r>
            <a:r>
              <a:rPr lang="ru-RU" b="1"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hlinkClick r:id="rId2"/>
              </a:rPr>
              <a:t>24-бабына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сәйкес</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мынадай</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жағдайларда</a:t>
            </a:r>
            <a:r>
              <a:rPr lang="ru-RU" b="1" dirty="0">
                <a:latin typeface="Times New Roman" panose="02020603050405020304" pitchFamily="18" charset="0"/>
                <a:cs typeface="Times New Roman" panose="02020603050405020304" pitchFamily="18" charset="0"/>
              </a:rPr>
              <a:t> лизинг </a:t>
            </a:r>
            <a:r>
              <a:rPr lang="ru-RU" b="1" dirty="0" err="1">
                <a:latin typeface="Times New Roman" panose="02020603050405020304" pitchFamily="18" charset="0"/>
                <a:cs typeface="Times New Roman" panose="02020603050405020304" pitchFamily="18" charset="0"/>
              </a:rPr>
              <a:t>нысанасын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даусыз</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талап</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етуге</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құқылы</a:t>
            </a:r>
            <a:r>
              <a:rPr lang="ru-RU" b="1" dirty="0">
                <a:latin typeface="Times New Roman" panose="02020603050405020304" pitchFamily="18" charset="0"/>
                <a:cs typeface="Times New Roman" panose="02020603050405020304" pitchFamily="18" charset="0"/>
              </a:rPr>
              <a:t>:</a:t>
            </a:r>
          </a:p>
          <a:p>
            <a:pPr fontAlgn="base"/>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егер</a:t>
            </a:r>
            <a:r>
              <a:rPr lang="ru-RU" b="1" dirty="0">
                <a:latin typeface="Times New Roman" panose="02020603050405020304" pitchFamily="18" charset="0"/>
                <a:cs typeface="Times New Roman" panose="02020603050405020304" pitchFamily="18" charset="0"/>
              </a:rPr>
              <a:t> лизинг </a:t>
            </a:r>
            <a:r>
              <a:rPr lang="ru-RU" b="1" dirty="0" err="1">
                <a:latin typeface="Times New Roman" panose="02020603050405020304" pitchFamily="18" charset="0"/>
                <a:cs typeface="Times New Roman" panose="02020603050405020304" pitchFamily="18" charset="0"/>
              </a:rPr>
              <a:t>алушының</a:t>
            </a:r>
            <a:r>
              <a:rPr lang="ru-RU" b="1" dirty="0">
                <a:latin typeface="Times New Roman" panose="02020603050405020304" pitchFamily="18" charset="0"/>
                <a:cs typeface="Times New Roman" panose="02020603050405020304" pitchFamily="18" charset="0"/>
              </a:rPr>
              <a:t> лизинг </a:t>
            </a:r>
            <a:r>
              <a:rPr lang="ru-RU" b="1" dirty="0" err="1">
                <a:latin typeface="Times New Roman" panose="02020603050405020304" pitchFamily="18" charset="0"/>
                <a:cs typeface="Times New Roman" panose="02020603050405020304" pitchFamily="18" charset="0"/>
              </a:rPr>
              <a:t>нысанасын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пайдалануы</a:t>
            </a:r>
            <a:r>
              <a:rPr lang="ru-RU" b="1" dirty="0">
                <a:latin typeface="Times New Roman" panose="02020603050405020304" pitchFamily="18" charset="0"/>
                <a:cs typeface="Times New Roman" panose="02020603050405020304" pitchFamily="18" charset="0"/>
              </a:rPr>
              <a:t> лизинг </a:t>
            </a:r>
            <a:r>
              <a:rPr lang="ru-RU" b="1" dirty="0" err="1">
                <a:latin typeface="Times New Roman" panose="02020603050405020304" pitchFamily="18" charset="0"/>
                <a:cs typeface="Times New Roman" panose="02020603050405020304" pitchFamily="18" charset="0"/>
              </a:rPr>
              <a:t>шартының</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талаптарына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немесе</a:t>
            </a:r>
            <a:r>
              <a:rPr lang="ru-RU" b="1" dirty="0">
                <a:latin typeface="Times New Roman" panose="02020603050405020304" pitchFamily="18" charset="0"/>
                <a:cs typeface="Times New Roman" panose="02020603050405020304" pitchFamily="18" charset="0"/>
              </a:rPr>
              <a:t> лизинг </a:t>
            </a:r>
            <a:r>
              <a:rPr lang="ru-RU" b="1" dirty="0" err="1">
                <a:latin typeface="Times New Roman" panose="02020603050405020304" pitchFamily="18" charset="0"/>
                <a:cs typeface="Times New Roman" panose="02020603050405020304" pitchFamily="18" charset="0"/>
              </a:rPr>
              <a:t>нысанасының</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мақсатына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сәйкес</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келмесе</a:t>
            </a:r>
            <a:r>
              <a:rPr lang="ru-RU" b="1" dirty="0">
                <a:latin typeface="Times New Roman" panose="02020603050405020304" pitchFamily="18" charset="0"/>
                <a:cs typeface="Times New Roman" panose="02020603050405020304" pitchFamily="18" charset="0"/>
              </a:rPr>
              <a:t>;</a:t>
            </a:r>
          </a:p>
          <a:p>
            <a:pPr fontAlgn="base"/>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егер</a:t>
            </a:r>
            <a:r>
              <a:rPr lang="ru-RU" b="1" dirty="0">
                <a:latin typeface="Times New Roman" panose="02020603050405020304" pitchFamily="18" charset="0"/>
                <a:cs typeface="Times New Roman" panose="02020603050405020304" pitchFamily="18" charset="0"/>
              </a:rPr>
              <a:t> лизинг </a:t>
            </a:r>
            <a:r>
              <a:rPr lang="ru-RU" b="1" dirty="0" err="1">
                <a:latin typeface="Times New Roman" panose="02020603050405020304" pitchFamily="18" charset="0"/>
                <a:cs typeface="Times New Roman" panose="02020603050405020304" pitchFamily="18" charset="0"/>
              </a:rPr>
              <a:t>алушы</a:t>
            </a:r>
            <a:r>
              <a:rPr lang="ru-RU" b="1" dirty="0">
                <a:latin typeface="Times New Roman" panose="02020603050405020304" pitchFamily="18" charset="0"/>
                <a:cs typeface="Times New Roman" panose="02020603050405020304" pitchFamily="18" charset="0"/>
              </a:rPr>
              <a:t> лизинг </a:t>
            </a:r>
            <a:r>
              <a:rPr lang="ru-RU" b="1" dirty="0" err="1">
                <a:latin typeface="Times New Roman" panose="02020603050405020304" pitchFamily="18" charset="0"/>
                <a:cs typeface="Times New Roman" panose="02020603050405020304" pitchFamily="18" charset="0"/>
              </a:rPr>
              <a:t>берушінің</a:t>
            </a:r>
            <a:r>
              <a:rPr lang="ru-RU" b="1" dirty="0">
                <a:latin typeface="Times New Roman" panose="02020603050405020304" pitchFamily="18" charset="0"/>
                <a:cs typeface="Times New Roman" panose="02020603050405020304" pitchFamily="18" charset="0"/>
              </a:rPr>
              <a:t> лизинг </a:t>
            </a:r>
            <a:r>
              <a:rPr lang="ru-RU" b="1" dirty="0" err="1">
                <a:latin typeface="Times New Roman" panose="02020603050405020304" pitchFamily="18" charset="0"/>
                <a:cs typeface="Times New Roman" panose="02020603050405020304" pitchFamily="18" charset="0"/>
              </a:rPr>
              <a:t>нысанасына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қол</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жеткізуін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шектесе</a:t>
            </a:r>
            <a:r>
              <a:rPr lang="ru-RU" b="1" dirty="0">
                <a:latin typeface="Times New Roman" panose="02020603050405020304" pitchFamily="18" charset="0"/>
                <a:cs typeface="Times New Roman" panose="02020603050405020304" pitchFamily="18" charset="0"/>
              </a:rPr>
              <a:t>;</a:t>
            </a:r>
          </a:p>
          <a:p>
            <a:pPr fontAlgn="base"/>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егер</a:t>
            </a:r>
            <a:r>
              <a:rPr lang="ru-RU" b="1" dirty="0">
                <a:latin typeface="Times New Roman" panose="02020603050405020304" pitchFamily="18" charset="0"/>
                <a:cs typeface="Times New Roman" panose="02020603050405020304" pitchFamily="18" charset="0"/>
              </a:rPr>
              <a:t> лизинг </a:t>
            </a:r>
            <a:r>
              <a:rPr lang="ru-RU" b="1" dirty="0" err="1">
                <a:latin typeface="Times New Roman" panose="02020603050405020304" pitchFamily="18" charset="0"/>
                <a:cs typeface="Times New Roman" panose="02020603050405020304" pitchFamily="18" charset="0"/>
              </a:rPr>
              <a:t>алушы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шартта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көзделген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мерзімде</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қатарынан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екі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және</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одан</a:t>
            </a:r>
            <a:r>
              <a:rPr lang="ru-RU" b="1" dirty="0">
                <a:latin typeface="Times New Roman" panose="02020603050405020304" pitchFamily="18" charset="0"/>
                <a:cs typeface="Times New Roman" panose="02020603050405020304" pitchFamily="18" charset="0"/>
              </a:rPr>
              <a:t> да </a:t>
            </a:r>
            <a:r>
              <a:rPr lang="ru-RU" b="1" dirty="0" err="1">
                <a:latin typeface="Times New Roman" panose="02020603050405020304" pitchFamily="18" charset="0"/>
                <a:cs typeface="Times New Roman" panose="02020603050405020304" pitchFamily="18" charset="0"/>
              </a:rPr>
              <a:t>көп</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рет</a:t>
            </a:r>
            <a:r>
              <a:rPr lang="ru-RU" b="1" dirty="0">
                <a:latin typeface="Times New Roman" panose="02020603050405020304" pitchFamily="18" charset="0"/>
                <a:cs typeface="Times New Roman" panose="02020603050405020304" pitchFamily="18" charset="0"/>
              </a:rPr>
              <a:t> лизинг </a:t>
            </a:r>
            <a:r>
              <a:rPr lang="ru-RU" b="1" dirty="0" err="1">
                <a:latin typeface="Times New Roman" panose="02020603050405020304" pitchFamily="18" charset="0"/>
                <a:cs typeface="Times New Roman" panose="02020603050405020304" pitchFamily="18" charset="0"/>
              </a:rPr>
              <a:t>шарты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бойынша</a:t>
            </a:r>
            <a:r>
              <a:rPr lang="ru-RU" b="1" dirty="0">
                <a:latin typeface="Times New Roman" panose="02020603050405020304" pitchFamily="18" charset="0"/>
                <a:cs typeface="Times New Roman" panose="02020603050405020304" pitchFamily="18" charset="0"/>
              </a:rPr>
              <a:t> лизинг </a:t>
            </a:r>
            <a:r>
              <a:rPr lang="ru-RU" b="1" dirty="0" err="1">
                <a:latin typeface="Times New Roman" panose="02020603050405020304" pitchFamily="18" charset="0"/>
                <a:cs typeface="Times New Roman" panose="02020603050405020304" pitchFamily="18" charset="0"/>
              </a:rPr>
              <a:t>төлемін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белгіленген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көлемде</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төлемесе</a:t>
            </a:r>
            <a:r>
              <a:rPr lang="ru-RU" b="1" dirty="0">
                <a:latin typeface="Times New Roman" panose="02020603050405020304" pitchFamily="18" charset="0"/>
                <a:cs typeface="Times New Roman" panose="02020603050405020304" pitchFamily="18" charset="0"/>
              </a:rPr>
              <a:t>;</a:t>
            </a:r>
          </a:p>
          <a:p>
            <a:endParaRPr lang="ru-RU" dirty="0"/>
          </a:p>
        </p:txBody>
      </p:sp>
      <p:sp>
        <p:nvSpPr>
          <p:cNvPr id="3" name="Номер слайда 2">
            <a:extLst>
              <a:ext uri="{FF2B5EF4-FFF2-40B4-BE49-F238E27FC236}">
                <a16:creationId xmlns:a16="http://schemas.microsoft.com/office/drawing/2014/main" id="{15FFEAE0-793D-496E-B1FC-2CEFE15109E1}"/>
              </a:ext>
            </a:extLst>
          </p:cNvPr>
          <p:cNvSpPr>
            <a:spLocks noGrp="1"/>
          </p:cNvSpPr>
          <p:nvPr>
            <p:ph type="sldNum" sz="quarter" idx="12"/>
          </p:nvPr>
        </p:nvSpPr>
        <p:spPr/>
        <p:txBody>
          <a:bodyPr/>
          <a:lstStyle/>
          <a:p>
            <a:fld id="{4F65E0F3-FF11-402E-936B-2D1DC285A156}" type="slidenum">
              <a:rPr lang="ru-RU" smtClean="0"/>
              <a:pPr/>
              <a:t>51</a:t>
            </a:fld>
            <a:endParaRPr lang="ru-RU"/>
          </a:p>
        </p:txBody>
      </p:sp>
      <p:sp>
        <p:nvSpPr>
          <p:cNvPr id="7" name="Заголовок 6"/>
          <p:cNvSpPr>
            <a:spLocks noGrp="1"/>
          </p:cNvSpPr>
          <p:nvPr>
            <p:ph type="title"/>
          </p:nvPr>
        </p:nvSpPr>
        <p:spPr/>
        <p:txBody>
          <a:bodyPr>
            <a:normAutofit fontScale="90000"/>
          </a:bodyPr>
          <a:lstStyle/>
          <a:p>
            <a:r>
              <a:rPr lang="ru-RU" sz="2800" dirty="0" smtClean="0">
                <a:solidFill>
                  <a:srgbClr val="FF0000"/>
                </a:solidFill>
              </a:rPr>
              <a:t>Лизинг </a:t>
            </a:r>
            <a:r>
              <a:rPr lang="ru-RU" sz="2800" dirty="0" err="1">
                <a:solidFill>
                  <a:srgbClr val="FF0000"/>
                </a:solidFill>
              </a:rPr>
              <a:t>шартына</a:t>
            </a:r>
            <a:r>
              <a:rPr lang="ru-RU" sz="2800" dirty="0">
                <a:solidFill>
                  <a:srgbClr val="FF0000"/>
                </a:solidFill>
              </a:rPr>
              <a:t> </a:t>
            </a:r>
            <a:r>
              <a:rPr lang="ru-RU" sz="2800" dirty="0" err="1">
                <a:solidFill>
                  <a:srgbClr val="FF0000"/>
                </a:solidFill>
              </a:rPr>
              <a:t>немесе</a:t>
            </a:r>
            <a:r>
              <a:rPr lang="ru-RU" sz="2800" dirty="0">
                <a:solidFill>
                  <a:srgbClr val="FF0000"/>
                </a:solidFill>
              </a:rPr>
              <a:t> </a:t>
            </a:r>
            <a:r>
              <a:rPr lang="ru-RU" sz="2800" dirty="0" err="1">
                <a:solidFill>
                  <a:srgbClr val="FF0000"/>
                </a:solidFill>
              </a:rPr>
              <a:t>Қазақстан</a:t>
            </a:r>
            <a:r>
              <a:rPr lang="ru-RU" sz="2800" dirty="0">
                <a:solidFill>
                  <a:srgbClr val="FF0000"/>
                </a:solidFill>
              </a:rPr>
              <a:t> </a:t>
            </a:r>
            <a:r>
              <a:rPr lang="ru-RU" sz="2800" dirty="0" err="1">
                <a:solidFill>
                  <a:srgbClr val="FF0000"/>
                </a:solidFill>
              </a:rPr>
              <a:t>Республикасының</a:t>
            </a:r>
            <a:r>
              <a:rPr lang="ru-RU" sz="2800" dirty="0">
                <a:solidFill>
                  <a:srgbClr val="FF0000"/>
                </a:solidFill>
              </a:rPr>
              <a:t> </a:t>
            </a:r>
            <a:r>
              <a:rPr lang="ru-RU" sz="2800" dirty="0" err="1">
                <a:solidFill>
                  <a:srgbClr val="FF0000"/>
                </a:solidFill>
              </a:rPr>
              <a:t>заңдарына</a:t>
            </a:r>
            <a:r>
              <a:rPr lang="ru-RU" sz="2800" dirty="0">
                <a:solidFill>
                  <a:srgbClr val="FF0000"/>
                </a:solidFill>
              </a:rPr>
              <a:t> </a:t>
            </a:r>
            <a:r>
              <a:rPr lang="ru-RU" sz="2800" dirty="0" err="1">
                <a:solidFill>
                  <a:srgbClr val="FF0000"/>
                </a:solidFill>
              </a:rPr>
              <a:t>сәйкес</a:t>
            </a:r>
            <a:r>
              <a:rPr lang="ru-RU" sz="2800" dirty="0">
                <a:solidFill>
                  <a:srgbClr val="FF0000"/>
                </a:solidFill>
              </a:rPr>
              <a:t> лизинг </a:t>
            </a:r>
            <a:r>
              <a:rPr lang="ru-RU" sz="2800" dirty="0" err="1">
                <a:solidFill>
                  <a:srgbClr val="FF0000"/>
                </a:solidFill>
              </a:rPr>
              <a:t>нысанасын</a:t>
            </a:r>
            <a:r>
              <a:rPr lang="ru-RU" sz="2800" dirty="0">
                <a:solidFill>
                  <a:srgbClr val="FF0000"/>
                </a:solidFill>
              </a:rPr>
              <a:t> </a:t>
            </a:r>
            <a:r>
              <a:rPr lang="ru-RU" sz="2800" dirty="0" err="1">
                <a:solidFill>
                  <a:srgbClr val="FF0000"/>
                </a:solidFill>
              </a:rPr>
              <a:t>талап</a:t>
            </a:r>
            <a:r>
              <a:rPr lang="ru-RU" sz="2800" dirty="0">
                <a:solidFill>
                  <a:srgbClr val="FF0000"/>
                </a:solidFill>
              </a:rPr>
              <a:t> </a:t>
            </a:r>
            <a:r>
              <a:rPr lang="ru-RU" sz="2800" dirty="0" err="1">
                <a:solidFill>
                  <a:srgbClr val="FF0000"/>
                </a:solidFill>
              </a:rPr>
              <a:t>ету</a:t>
            </a:r>
            <a:r>
              <a:rPr lang="ru-RU" sz="2800" dirty="0">
                <a:solidFill>
                  <a:srgbClr val="FF0000"/>
                </a:solidFill>
              </a:rPr>
              <a:t> </a:t>
            </a:r>
            <a:r>
              <a:rPr lang="ru-RU" sz="2800" dirty="0" err="1">
                <a:solidFill>
                  <a:srgbClr val="FF0000"/>
                </a:solidFill>
              </a:rPr>
              <a:t>үшін</a:t>
            </a:r>
            <a:r>
              <a:rPr lang="ru-RU" sz="2800" dirty="0">
                <a:solidFill>
                  <a:srgbClr val="FF0000"/>
                </a:solidFill>
              </a:rPr>
              <a:t>:</a:t>
            </a:r>
            <a:br>
              <a:rPr lang="ru-RU" sz="2800" dirty="0">
                <a:solidFill>
                  <a:srgbClr val="FF0000"/>
                </a:solidFill>
              </a:rPr>
            </a:br>
            <a:endParaRPr lang="ru-RU" sz="2800" dirty="0">
              <a:solidFill>
                <a:srgbClr val="FF0000"/>
              </a:solidFill>
            </a:endParaRPr>
          </a:p>
        </p:txBody>
      </p:sp>
      <p:sp>
        <p:nvSpPr>
          <p:cNvPr id="4" name="Прямоугольник 3">
            <a:extLst>
              <a:ext uri="{FF2B5EF4-FFF2-40B4-BE49-F238E27FC236}">
                <a16:creationId xmlns:a16="http://schemas.microsoft.com/office/drawing/2014/main" id="{7AEBF071-8D7E-4A9C-8726-55539D824372}"/>
              </a:ext>
            </a:extLst>
          </p:cNvPr>
          <p:cNvSpPr/>
          <p:nvPr/>
        </p:nvSpPr>
        <p:spPr>
          <a:xfrm>
            <a:off x="1311579" y="2231708"/>
            <a:ext cx="2387585" cy="646331"/>
          </a:xfrm>
          <a:prstGeom prst="rect">
            <a:avLst/>
          </a:prstGeom>
        </p:spPr>
        <p:txBody>
          <a:bodyPr wrap="square">
            <a:spAutoFit/>
          </a:bodyPr>
          <a:lstStyle/>
          <a:p>
            <a:endParaRPr lang="ru-RU" b="1" dirty="0"/>
          </a:p>
          <a:p>
            <a:endParaRPr lang="ru-RU" dirty="0"/>
          </a:p>
        </p:txBody>
      </p:sp>
    </p:spTree>
    <p:extLst>
      <p:ext uri="{BB962C8B-B14F-4D97-AF65-F5344CB8AC3E}">
        <p14:creationId xmlns:p14="http://schemas.microsoft.com/office/powerpoint/2010/main" val="12324338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1852" y="94269"/>
            <a:ext cx="11085920" cy="1593130"/>
          </a:xfrm>
        </p:spPr>
        <p:txBody>
          <a:bodyPr>
            <a:normAutofit/>
          </a:bodyPr>
          <a:lstStyle/>
          <a:p>
            <a:pPr algn="ctr"/>
            <a:r>
              <a:rPr lang="ru-RU" sz="2700" b="1" dirty="0">
                <a:solidFill>
                  <a:srgbClr val="FF0000"/>
                </a:solidFill>
              </a:rPr>
              <a:t>Лизинг </a:t>
            </a:r>
            <a:r>
              <a:rPr lang="ru-RU" sz="2700" b="1" dirty="0" err="1">
                <a:solidFill>
                  <a:srgbClr val="FF0000"/>
                </a:solidFill>
              </a:rPr>
              <a:t>берушінің</a:t>
            </a:r>
            <a:r>
              <a:rPr lang="ru-RU" sz="2700" b="1" dirty="0">
                <a:solidFill>
                  <a:srgbClr val="FF0000"/>
                </a:solidFill>
              </a:rPr>
              <a:t> </a:t>
            </a:r>
            <a:r>
              <a:rPr lang="ru-RU" sz="2700" b="1" dirty="0" smtClean="0">
                <a:solidFill>
                  <a:srgbClr val="FF0000"/>
                </a:solidFill>
              </a:rPr>
              <a:t>«</a:t>
            </a:r>
            <a:r>
              <a:rPr lang="ru-RU" sz="2700" b="1" dirty="0" err="1" smtClean="0">
                <a:solidFill>
                  <a:srgbClr val="FF0000"/>
                </a:solidFill>
              </a:rPr>
              <a:t>Қаржы</a:t>
            </a:r>
            <a:r>
              <a:rPr lang="ru-RU" sz="2700" b="1" dirty="0" smtClean="0">
                <a:solidFill>
                  <a:srgbClr val="FF0000"/>
                </a:solidFill>
              </a:rPr>
              <a:t> </a:t>
            </a:r>
            <a:r>
              <a:rPr lang="ru-RU" sz="2700" b="1" dirty="0" err="1">
                <a:solidFill>
                  <a:srgbClr val="FF0000"/>
                </a:solidFill>
              </a:rPr>
              <a:t>лизингі</a:t>
            </a:r>
            <a:r>
              <a:rPr lang="ru-RU" sz="2700" b="1" dirty="0">
                <a:solidFill>
                  <a:srgbClr val="FF0000"/>
                </a:solidFill>
              </a:rPr>
              <a:t> </a:t>
            </a:r>
            <a:r>
              <a:rPr lang="ru-RU" sz="2700" b="1" dirty="0" err="1">
                <a:solidFill>
                  <a:srgbClr val="FF0000"/>
                </a:solidFill>
              </a:rPr>
              <a:t>туралы</a:t>
            </a:r>
            <a:r>
              <a:rPr lang="ru-RU" sz="2700" b="1" dirty="0">
                <a:solidFill>
                  <a:srgbClr val="FF0000"/>
                </a:solidFill>
              </a:rPr>
              <a:t>" </a:t>
            </a:r>
            <a:r>
              <a:rPr lang="ru-RU" sz="2700" b="1" dirty="0" err="1">
                <a:solidFill>
                  <a:srgbClr val="FF0000"/>
                </a:solidFill>
              </a:rPr>
              <a:t>Қазақстан</a:t>
            </a:r>
            <a:r>
              <a:rPr lang="ru-RU" sz="2700" b="1" dirty="0">
                <a:solidFill>
                  <a:srgbClr val="FF0000"/>
                </a:solidFill>
              </a:rPr>
              <a:t> </a:t>
            </a:r>
            <a:r>
              <a:rPr lang="ru-RU" sz="2700" b="1" dirty="0" err="1">
                <a:solidFill>
                  <a:srgbClr val="FF0000"/>
                </a:solidFill>
              </a:rPr>
              <a:t>Республикасы</a:t>
            </a:r>
            <a:r>
              <a:rPr lang="ru-RU" sz="2700" b="1" dirty="0">
                <a:solidFill>
                  <a:srgbClr val="FF0000"/>
                </a:solidFill>
              </a:rPr>
              <a:t> </a:t>
            </a:r>
            <a:r>
              <a:rPr lang="ru-RU" sz="2700" b="1" dirty="0" err="1">
                <a:solidFill>
                  <a:srgbClr val="FF0000"/>
                </a:solidFill>
              </a:rPr>
              <a:t>Заңының</a:t>
            </a:r>
            <a:r>
              <a:rPr lang="ru-RU" sz="2700" b="1" dirty="0">
                <a:solidFill>
                  <a:srgbClr val="FF0000"/>
                </a:solidFill>
              </a:rPr>
              <a:t> 24-бабына </a:t>
            </a:r>
            <a:r>
              <a:rPr lang="ru-RU" sz="2700" b="1" dirty="0" err="1">
                <a:solidFill>
                  <a:srgbClr val="FF0000"/>
                </a:solidFill>
              </a:rPr>
              <a:t>сәйкес</a:t>
            </a:r>
            <a:r>
              <a:rPr lang="ru-RU" sz="2700" b="1" dirty="0">
                <a:solidFill>
                  <a:srgbClr val="FF0000"/>
                </a:solidFill>
              </a:rPr>
              <a:t> лизинг </a:t>
            </a:r>
            <a:r>
              <a:rPr lang="ru-RU" sz="2700" b="1" dirty="0" err="1">
                <a:solidFill>
                  <a:srgbClr val="FF0000"/>
                </a:solidFill>
              </a:rPr>
              <a:t>нысанасын</a:t>
            </a:r>
            <a:r>
              <a:rPr lang="ru-RU" sz="2700" b="1" dirty="0">
                <a:solidFill>
                  <a:srgbClr val="FF0000"/>
                </a:solidFill>
              </a:rPr>
              <a:t> </a:t>
            </a:r>
            <a:r>
              <a:rPr lang="ru-RU" sz="2700" b="1" dirty="0" err="1">
                <a:solidFill>
                  <a:srgbClr val="FF0000"/>
                </a:solidFill>
              </a:rPr>
              <a:t>мынадай</a:t>
            </a:r>
            <a:r>
              <a:rPr lang="ru-RU" sz="2700" b="1" dirty="0">
                <a:solidFill>
                  <a:srgbClr val="FF0000"/>
                </a:solidFill>
              </a:rPr>
              <a:t> </a:t>
            </a:r>
            <a:r>
              <a:rPr lang="ru-RU" sz="2700" b="1" dirty="0" err="1">
                <a:solidFill>
                  <a:srgbClr val="FF0000"/>
                </a:solidFill>
              </a:rPr>
              <a:t>жағдайларда</a:t>
            </a:r>
            <a:r>
              <a:rPr lang="ru-RU" sz="2700" b="1" dirty="0">
                <a:solidFill>
                  <a:srgbClr val="FF0000"/>
                </a:solidFill>
              </a:rPr>
              <a:t> </a:t>
            </a:r>
            <a:r>
              <a:rPr lang="ru-RU" sz="2700" b="1" dirty="0" err="1">
                <a:solidFill>
                  <a:srgbClr val="FF0000"/>
                </a:solidFill>
              </a:rPr>
              <a:t>даусыз</a:t>
            </a:r>
            <a:r>
              <a:rPr lang="ru-RU" sz="2700" b="1" dirty="0">
                <a:solidFill>
                  <a:srgbClr val="FF0000"/>
                </a:solidFill>
              </a:rPr>
              <a:t> </a:t>
            </a:r>
            <a:r>
              <a:rPr lang="ru-RU" sz="2700" b="1" dirty="0" err="1">
                <a:solidFill>
                  <a:srgbClr val="FF0000"/>
                </a:solidFill>
              </a:rPr>
              <a:t>талап</a:t>
            </a:r>
            <a:r>
              <a:rPr lang="ru-RU" sz="2700" b="1" dirty="0">
                <a:solidFill>
                  <a:srgbClr val="FF0000"/>
                </a:solidFill>
              </a:rPr>
              <a:t> </a:t>
            </a:r>
            <a:r>
              <a:rPr lang="ru-RU" sz="2700" b="1" dirty="0" err="1">
                <a:solidFill>
                  <a:srgbClr val="FF0000"/>
                </a:solidFill>
              </a:rPr>
              <a:t>етуге</a:t>
            </a:r>
            <a:r>
              <a:rPr lang="ru-RU" sz="2700" b="1" dirty="0">
                <a:solidFill>
                  <a:srgbClr val="FF0000"/>
                </a:solidFill>
              </a:rPr>
              <a:t> </a:t>
            </a:r>
            <a:r>
              <a:rPr lang="ru-RU" sz="2700" b="1" dirty="0" err="1">
                <a:solidFill>
                  <a:srgbClr val="FF0000"/>
                </a:solidFill>
              </a:rPr>
              <a:t>құқығы</a:t>
            </a:r>
            <a:r>
              <a:rPr lang="ru-RU" sz="2700" b="1" dirty="0">
                <a:solidFill>
                  <a:srgbClr val="FF0000"/>
                </a:solidFill>
              </a:rPr>
              <a:t> бар: </a:t>
            </a:r>
            <a:r>
              <a:rPr lang="ru-RU" sz="2700" dirty="0"/>
              <a:t> </a:t>
            </a:r>
            <a:endParaRPr lang="ru-RU" dirty="0"/>
          </a:p>
        </p:txBody>
      </p:sp>
      <p:sp>
        <p:nvSpPr>
          <p:cNvPr id="3" name="Текст 2"/>
          <p:cNvSpPr>
            <a:spLocks noGrp="1"/>
          </p:cNvSpPr>
          <p:nvPr>
            <p:ph type="body" idx="1"/>
          </p:nvPr>
        </p:nvSpPr>
        <p:spPr>
          <a:xfrm>
            <a:off x="914400" y="94269"/>
            <a:ext cx="10963372" cy="7581149"/>
          </a:xfrm>
        </p:spPr>
        <p:txBody>
          <a:bodyPr>
            <a:noAutofit/>
          </a:bodyPr>
          <a:lstStyle/>
          <a:p>
            <a:pPr fontAlgn="base"/>
            <a:r>
              <a:rPr lang="ru-RU" sz="2400" dirty="0" smtClean="0"/>
              <a:t> </a:t>
            </a:r>
            <a:r>
              <a:rPr lang="ru-RU" sz="2400" b="1" dirty="0" smtClean="0">
                <a:latin typeface="Times New Roman" panose="02020603050405020304" pitchFamily="18" charset="0"/>
                <a:cs typeface="Times New Roman" panose="02020603050405020304" pitchFamily="18" charset="0"/>
              </a:rPr>
              <a:t>Лизинг </a:t>
            </a:r>
            <a:r>
              <a:rPr lang="ru-RU" sz="2400" b="1" dirty="0" err="1">
                <a:latin typeface="Times New Roman" panose="02020603050405020304" pitchFamily="18" charset="0"/>
                <a:cs typeface="Times New Roman" panose="02020603050405020304" pitchFamily="18" charset="0"/>
              </a:rPr>
              <a:t>беруш</a:t>
            </a:r>
            <a:r>
              <a:rPr lang="en-US" sz="2400" b="1" dirty="0" err="1">
                <a:latin typeface="Times New Roman" panose="02020603050405020304" pitchFamily="18" charset="0"/>
                <a:cs typeface="Times New Roman" panose="02020603050405020304" pitchFamily="18" charset="0"/>
              </a:rPr>
              <a:t>i</a:t>
            </a:r>
            <a:r>
              <a:rPr lang="ru-RU" sz="2400" b="1" dirty="0">
                <a:latin typeface="Times New Roman" panose="02020603050405020304" pitchFamily="18" charset="0"/>
                <a:cs typeface="Times New Roman" panose="02020603050405020304" pitchFamily="18" charset="0"/>
              </a:rPr>
              <a:t>н</a:t>
            </a:r>
            <a:r>
              <a:rPr lang="en-US" sz="2400" b="1" dirty="0" err="1">
                <a:latin typeface="Times New Roman" panose="02020603050405020304" pitchFamily="18" charset="0"/>
                <a:cs typeface="Times New Roman" panose="02020603050405020304" pitchFamily="18" charset="0"/>
              </a:rPr>
              <a:t>i</a:t>
            </a:r>
            <a:r>
              <a:rPr lang="ru-RU" sz="2400" b="1" dirty="0">
                <a:latin typeface="Times New Roman" panose="02020603050405020304" pitchFamily="18" charset="0"/>
                <a:cs typeface="Times New Roman" panose="02020603050405020304" pitchFamily="18" charset="0"/>
              </a:rPr>
              <a:t>ң лизинг </a:t>
            </a:r>
            <a:r>
              <a:rPr lang="ru-RU" sz="2400" b="1" dirty="0" err="1">
                <a:latin typeface="Times New Roman" panose="02020603050405020304" pitchFamily="18" charset="0"/>
                <a:cs typeface="Times New Roman" panose="02020603050405020304" pitchFamily="18" charset="0"/>
              </a:rPr>
              <a:t>нысанасын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мына</a:t>
            </a:r>
            <a:r>
              <a:rPr lang="ru-RU" sz="2400" b="1" dirty="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жағдайларда</a:t>
            </a:r>
            <a:r>
              <a:rPr lang="ru-RU" sz="2400" b="1" dirty="0" err="1">
                <a:latin typeface="Times New Roman" panose="02020603050405020304" pitchFamily="18" charset="0"/>
                <a:cs typeface="Times New Roman" panose="02020603050405020304" pitchFamily="18" charset="0"/>
              </a:rPr>
              <a:t>даусыз</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талап</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етуге</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құқығы</a:t>
            </a:r>
            <a:r>
              <a:rPr lang="ru-RU" sz="2400" b="1" dirty="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бар:</a:t>
            </a:r>
            <a:endParaRPr lang="ru-RU" sz="2400" b="1" dirty="0">
              <a:latin typeface="Times New Roman" panose="02020603050405020304" pitchFamily="18" charset="0"/>
              <a:cs typeface="Times New Roman" panose="02020603050405020304" pitchFamily="18" charset="0"/>
            </a:endParaRPr>
          </a:p>
          <a:p>
            <a:pPr fontAlgn="base"/>
            <a:r>
              <a:rPr lang="ru-RU" sz="2400" b="1" dirty="0">
                <a:latin typeface="Times New Roman" panose="02020603050405020304" pitchFamily="18" charset="0"/>
                <a:cs typeface="Times New Roman" panose="02020603050405020304" pitchFamily="18" charset="0"/>
              </a:rPr>
              <a:t>      1) </a:t>
            </a:r>
            <a:r>
              <a:rPr lang="ru-RU" sz="2400" b="1" dirty="0" err="1">
                <a:latin typeface="Times New Roman" panose="02020603050405020304" pitchFamily="18" charset="0"/>
                <a:cs typeface="Times New Roman" panose="02020603050405020304" pitchFamily="18" charset="0"/>
              </a:rPr>
              <a:t>егер</a:t>
            </a:r>
            <a:r>
              <a:rPr lang="ru-RU" sz="2400" b="1" dirty="0">
                <a:latin typeface="Times New Roman" panose="02020603050405020304" pitchFamily="18" charset="0"/>
                <a:cs typeface="Times New Roman" panose="02020603050405020304" pitchFamily="18" charset="0"/>
              </a:rPr>
              <a:t> лизинг </a:t>
            </a:r>
            <a:r>
              <a:rPr lang="ru-RU" sz="2400" b="1" dirty="0" err="1">
                <a:latin typeface="Times New Roman" panose="02020603050405020304" pitchFamily="18" charset="0"/>
                <a:cs typeface="Times New Roman" panose="02020603050405020304" pitchFamily="18" charset="0"/>
              </a:rPr>
              <a:t>алушының</a:t>
            </a:r>
            <a:r>
              <a:rPr lang="ru-RU" sz="2400" b="1" dirty="0">
                <a:latin typeface="Times New Roman" panose="02020603050405020304" pitchFamily="18" charset="0"/>
                <a:cs typeface="Times New Roman" panose="02020603050405020304" pitchFamily="18" charset="0"/>
              </a:rPr>
              <a:t> лизинг </a:t>
            </a:r>
            <a:r>
              <a:rPr lang="ru-RU" sz="2400" b="1" dirty="0" err="1">
                <a:latin typeface="Times New Roman" panose="02020603050405020304" pitchFamily="18" charset="0"/>
                <a:cs typeface="Times New Roman" panose="02020603050405020304" pitchFamily="18" charset="0"/>
              </a:rPr>
              <a:t>нысанасын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пайдалануы</a:t>
            </a:r>
            <a:r>
              <a:rPr lang="ru-RU" sz="2400" b="1" dirty="0">
                <a:latin typeface="Times New Roman" panose="02020603050405020304" pitchFamily="18" charset="0"/>
                <a:cs typeface="Times New Roman" panose="02020603050405020304" pitchFamily="18" charset="0"/>
              </a:rPr>
              <a:t> лизинг </a:t>
            </a:r>
            <a:r>
              <a:rPr lang="ru-RU" sz="2400" b="1" dirty="0" err="1">
                <a:latin typeface="Times New Roman" panose="02020603050405020304" pitchFamily="18" charset="0"/>
                <a:cs typeface="Times New Roman" panose="02020603050405020304" pitchFamily="18" charset="0"/>
              </a:rPr>
              <a:t>шартының</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талаптарына</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немесе</a:t>
            </a:r>
            <a:r>
              <a:rPr lang="ru-RU" sz="2400" b="1" dirty="0">
                <a:latin typeface="Times New Roman" panose="02020603050405020304" pitchFamily="18" charset="0"/>
                <a:cs typeface="Times New Roman" panose="02020603050405020304" pitchFamily="18" charset="0"/>
              </a:rPr>
              <a:t> лизинг </a:t>
            </a:r>
            <a:r>
              <a:rPr lang="ru-RU" sz="2400" b="1" dirty="0" err="1">
                <a:latin typeface="Times New Roman" panose="02020603050405020304" pitchFamily="18" charset="0"/>
                <a:cs typeface="Times New Roman" panose="02020603050405020304" pitchFamily="18" charset="0"/>
              </a:rPr>
              <a:t>нысанасының</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арналған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мақсатына</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сәйкес</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келмесе</a:t>
            </a:r>
            <a:r>
              <a:rPr lang="ru-RU" sz="2400" b="1" dirty="0">
                <a:latin typeface="Times New Roman" panose="02020603050405020304" pitchFamily="18" charset="0"/>
                <a:cs typeface="Times New Roman" panose="02020603050405020304" pitchFamily="18" charset="0"/>
              </a:rPr>
              <a:t>;</a:t>
            </a:r>
          </a:p>
          <a:p>
            <a:pPr fontAlgn="base"/>
            <a:r>
              <a:rPr lang="ru-RU" sz="2400" b="1" dirty="0">
                <a:latin typeface="Times New Roman" panose="02020603050405020304" pitchFamily="18" charset="0"/>
                <a:cs typeface="Times New Roman" panose="02020603050405020304" pitchFamily="18" charset="0"/>
              </a:rPr>
              <a:t>      2) </a:t>
            </a:r>
            <a:r>
              <a:rPr lang="ru-RU" sz="2400" b="1" dirty="0" err="1">
                <a:latin typeface="Times New Roman" panose="02020603050405020304" pitchFamily="18" charset="0"/>
                <a:cs typeface="Times New Roman" panose="02020603050405020304" pitchFamily="18" charset="0"/>
              </a:rPr>
              <a:t>егер</a:t>
            </a:r>
            <a:r>
              <a:rPr lang="ru-RU" sz="2400" b="1" dirty="0">
                <a:latin typeface="Times New Roman" panose="02020603050405020304" pitchFamily="18" charset="0"/>
                <a:cs typeface="Times New Roman" panose="02020603050405020304" pitchFamily="18" charset="0"/>
              </a:rPr>
              <a:t> лизинг </a:t>
            </a:r>
            <a:r>
              <a:rPr lang="ru-RU" sz="2400" b="1" dirty="0" err="1">
                <a:latin typeface="Times New Roman" panose="02020603050405020304" pitchFamily="18" charset="0"/>
                <a:cs typeface="Times New Roman" panose="02020603050405020304" pitchFamily="18" charset="0"/>
              </a:rPr>
              <a:t>алушы</a:t>
            </a:r>
            <a:r>
              <a:rPr lang="ru-RU" sz="2400" b="1" dirty="0">
                <a:latin typeface="Times New Roman" panose="02020603050405020304" pitchFamily="18" charset="0"/>
                <a:cs typeface="Times New Roman" panose="02020603050405020304" pitchFamily="18" charset="0"/>
              </a:rPr>
              <a:t> лизинг </a:t>
            </a:r>
            <a:r>
              <a:rPr lang="ru-RU" sz="2400" b="1" dirty="0" err="1">
                <a:latin typeface="Times New Roman" panose="02020603050405020304" pitchFamily="18" charset="0"/>
                <a:cs typeface="Times New Roman" panose="02020603050405020304" pitchFamily="18" charset="0"/>
              </a:rPr>
              <a:t>беруш</a:t>
            </a:r>
            <a:r>
              <a:rPr lang="en-US" sz="2400" b="1" dirty="0" err="1">
                <a:latin typeface="Times New Roman" panose="02020603050405020304" pitchFamily="18" charset="0"/>
                <a:cs typeface="Times New Roman" panose="02020603050405020304" pitchFamily="18" charset="0"/>
              </a:rPr>
              <a:t>i</a:t>
            </a:r>
            <a:r>
              <a:rPr lang="ru-RU" sz="2400" b="1" dirty="0">
                <a:latin typeface="Times New Roman" panose="02020603050405020304" pitchFamily="18" charset="0"/>
                <a:cs typeface="Times New Roman" panose="02020603050405020304" pitchFamily="18" charset="0"/>
              </a:rPr>
              <a:t>н</a:t>
            </a:r>
            <a:r>
              <a:rPr lang="en-US" sz="2400" b="1" dirty="0" err="1">
                <a:latin typeface="Times New Roman" panose="02020603050405020304" pitchFamily="18" charset="0"/>
                <a:cs typeface="Times New Roman" panose="02020603050405020304" pitchFamily="18" charset="0"/>
              </a:rPr>
              <a:t>i</a:t>
            </a:r>
            <a:r>
              <a:rPr lang="ru-RU" sz="2400" b="1" dirty="0">
                <a:latin typeface="Times New Roman" panose="02020603050405020304" pitchFamily="18" charset="0"/>
                <a:cs typeface="Times New Roman" panose="02020603050405020304" pitchFamily="18" charset="0"/>
              </a:rPr>
              <a:t>ң лизинг </a:t>
            </a:r>
            <a:r>
              <a:rPr lang="ru-RU" sz="2400" b="1" dirty="0" err="1">
                <a:latin typeface="Times New Roman" panose="02020603050405020304" pitchFamily="18" charset="0"/>
                <a:cs typeface="Times New Roman" panose="02020603050405020304" pitchFamily="18" charset="0"/>
              </a:rPr>
              <a:t>нысанасына</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қол</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жетк</a:t>
            </a:r>
            <a:r>
              <a:rPr lang="en-US" sz="2400" b="1" dirty="0" err="1">
                <a:latin typeface="Times New Roman" panose="02020603050405020304" pitchFamily="18" charset="0"/>
                <a:cs typeface="Times New Roman" panose="02020603050405020304" pitchFamily="18" charset="0"/>
              </a:rPr>
              <a:t>i</a:t>
            </a:r>
            <a:r>
              <a:rPr lang="ru-RU" sz="2400" b="1" dirty="0" err="1">
                <a:latin typeface="Times New Roman" panose="02020603050405020304" pitchFamily="18" charset="0"/>
                <a:cs typeface="Times New Roman" panose="02020603050405020304" pitchFamily="18" charset="0"/>
              </a:rPr>
              <a:t>зу</a:t>
            </a:r>
            <a:r>
              <a:rPr lang="en-US" sz="2400" b="1" dirty="0" err="1">
                <a:latin typeface="Times New Roman" panose="02020603050405020304" pitchFamily="18" charset="0"/>
                <a:cs typeface="Times New Roman" panose="02020603050405020304" pitchFamily="18" charset="0"/>
              </a:rPr>
              <a:t>i</a:t>
            </a:r>
            <a:r>
              <a:rPr lang="ru-RU" sz="2400" b="1" dirty="0">
                <a:latin typeface="Times New Roman" panose="02020603050405020304" pitchFamily="18" charset="0"/>
                <a:cs typeface="Times New Roman" panose="02020603050405020304" pitchFamily="18" charset="0"/>
              </a:rPr>
              <a:t>н </a:t>
            </a:r>
            <a:r>
              <a:rPr lang="ru-RU" sz="2400" b="1" dirty="0" err="1">
                <a:latin typeface="Times New Roman" panose="02020603050405020304" pitchFamily="18" charset="0"/>
                <a:cs typeface="Times New Roman" panose="02020603050405020304" pitchFamily="18" charset="0"/>
              </a:rPr>
              <a:t>шектесе</a:t>
            </a:r>
            <a:r>
              <a:rPr lang="ru-RU" sz="2400" b="1" dirty="0">
                <a:latin typeface="Times New Roman" panose="02020603050405020304" pitchFamily="18" charset="0"/>
                <a:cs typeface="Times New Roman" panose="02020603050405020304" pitchFamily="18" charset="0"/>
              </a:rPr>
              <a:t>;</a:t>
            </a:r>
          </a:p>
          <a:p>
            <a:pPr fontAlgn="base"/>
            <a:r>
              <a:rPr lang="ru-RU" sz="2400" b="1" dirty="0">
                <a:latin typeface="Times New Roman" panose="02020603050405020304" pitchFamily="18" charset="0"/>
                <a:cs typeface="Times New Roman" panose="02020603050405020304" pitchFamily="18" charset="0"/>
              </a:rPr>
              <a:t>      3) </a:t>
            </a:r>
            <a:r>
              <a:rPr lang="ru-RU" sz="2400" b="1" dirty="0" err="1">
                <a:latin typeface="Times New Roman" panose="02020603050405020304" pitchFamily="18" charset="0"/>
                <a:cs typeface="Times New Roman" panose="02020603050405020304" pitchFamily="18" charset="0"/>
              </a:rPr>
              <a:t>егер</a:t>
            </a:r>
            <a:r>
              <a:rPr lang="ru-RU" sz="2400" b="1" dirty="0">
                <a:latin typeface="Times New Roman" panose="02020603050405020304" pitchFamily="18" charset="0"/>
                <a:cs typeface="Times New Roman" panose="02020603050405020304" pitchFamily="18" charset="0"/>
              </a:rPr>
              <a:t> лизинг </a:t>
            </a:r>
            <a:r>
              <a:rPr lang="ru-RU" sz="2400" b="1" dirty="0" err="1">
                <a:latin typeface="Times New Roman" panose="02020603050405020304" pitchFamily="18" charset="0"/>
                <a:cs typeface="Times New Roman" panose="02020603050405020304" pitchFamily="18" charset="0"/>
              </a:rPr>
              <a:t>алушы</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белг</a:t>
            </a:r>
            <a:r>
              <a:rPr lang="en-US" sz="2400" b="1" dirty="0" err="1">
                <a:latin typeface="Times New Roman" panose="02020603050405020304" pitchFamily="18" charset="0"/>
                <a:cs typeface="Times New Roman" panose="02020603050405020304" pitchFamily="18" charset="0"/>
              </a:rPr>
              <a:t>i</a:t>
            </a:r>
            <a:r>
              <a:rPr lang="ru-RU" sz="2400" b="1" dirty="0" err="1">
                <a:latin typeface="Times New Roman" panose="02020603050405020304" pitchFamily="18" charset="0"/>
                <a:cs typeface="Times New Roman" panose="02020603050405020304" pitchFamily="18" charset="0"/>
              </a:rPr>
              <a:t>ленген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көлемдег</a:t>
            </a:r>
            <a:r>
              <a:rPr lang="en-US" sz="2400" b="1" dirty="0" err="1">
                <a:latin typeface="Times New Roman" panose="02020603050405020304" pitchFamily="18" charset="0"/>
                <a:cs typeface="Times New Roman" panose="02020603050405020304" pitchFamily="18" charset="0"/>
              </a:rPr>
              <a:t>i</a:t>
            </a:r>
            <a:r>
              <a:rPr lang="en-US" sz="2400" b="1" dirty="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лизинг </a:t>
            </a:r>
            <a:r>
              <a:rPr lang="ru-RU" sz="2400" b="1" dirty="0" err="1">
                <a:latin typeface="Times New Roman" panose="02020603050405020304" pitchFamily="18" charset="0"/>
                <a:cs typeface="Times New Roman" panose="02020603050405020304" pitchFamily="18" charset="0"/>
              </a:rPr>
              <a:t>шарты</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бойынша</a:t>
            </a:r>
            <a:r>
              <a:rPr lang="ru-RU" sz="2400" b="1" dirty="0">
                <a:latin typeface="Times New Roman" panose="02020603050405020304" pitchFamily="18" charset="0"/>
                <a:cs typeface="Times New Roman" panose="02020603050405020304" pitchFamily="18" charset="0"/>
              </a:rPr>
              <a:t> лизинг </a:t>
            </a:r>
            <a:r>
              <a:rPr lang="ru-RU" sz="2400" b="1" dirty="0" err="1">
                <a:latin typeface="Times New Roman" panose="02020603050405020304" pitchFamily="18" charset="0"/>
                <a:cs typeface="Times New Roman" panose="02020603050405020304" pitchFamily="18" charset="0"/>
              </a:rPr>
              <a:t>төлемдер</a:t>
            </a:r>
            <a:r>
              <a:rPr lang="en-US" sz="2400" b="1" dirty="0" err="1">
                <a:latin typeface="Times New Roman" panose="02020603050405020304" pitchFamily="18" charset="0"/>
                <a:cs typeface="Times New Roman" panose="02020603050405020304" pitchFamily="18" charset="0"/>
              </a:rPr>
              <a:t>i</a:t>
            </a:r>
            <a:r>
              <a:rPr lang="ru-RU" sz="2400" b="1" dirty="0">
                <a:latin typeface="Times New Roman" panose="02020603050405020304" pitchFamily="18" charset="0"/>
                <a:cs typeface="Times New Roman" panose="02020603050405020304" pitchFamily="18" charset="0"/>
              </a:rPr>
              <a:t>н </a:t>
            </a:r>
            <a:r>
              <a:rPr lang="ru-RU" sz="2400" b="1" dirty="0" err="1">
                <a:latin typeface="Times New Roman" panose="02020603050405020304" pitchFamily="18" charset="0"/>
                <a:cs typeface="Times New Roman" panose="02020603050405020304" pitchFamily="18" charset="0"/>
              </a:rPr>
              <a:t>шартта</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көзделген</a:t>
            </a:r>
            <a:r>
              <a:rPr lang="ru-RU" sz="2400" b="1" dirty="0">
                <a:latin typeface="Times New Roman" panose="02020603050405020304" pitchFamily="18" charset="0"/>
                <a:cs typeface="Times New Roman" panose="02020603050405020304" pitchFamily="18" charset="0"/>
              </a:rPr>
              <a:t> мерз</a:t>
            </a:r>
            <a:r>
              <a:rPr lang="en-US" sz="2400" b="1" dirty="0" err="1">
                <a:latin typeface="Times New Roman" panose="02020603050405020304" pitchFamily="18" charset="0"/>
                <a:cs typeface="Times New Roman" panose="02020603050405020304" pitchFamily="18" charset="0"/>
              </a:rPr>
              <a:t>i</a:t>
            </a:r>
            <a:r>
              <a:rPr lang="ru-RU" sz="2400" b="1" dirty="0" err="1">
                <a:latin typeface="Times New Roman" panose="02020603050405020304" pitchFamily="18" charset="0"/>
                <a:cs typeface="Times New Roman" panose="02020603050405020304" pitchFamily="18" charset="0"/>
              </a:rPr>
              <a:t>мде</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қатарынан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ек</a:t>
            </a:r>
            <a:r>
              <a:rPr lang="en-US" sz="2400" b="1" dirty="0" err="1">
                <a:latin typeface="Times New Roman" panose="02020603050405020304" pitchFamily="18" charset="0"/>
                <a:cs typeface="Times New Roman" panose="02020603050405020304" pitchFamily="18" charset="0"/>
              </a:rPr>
              <a:t>i</a:t>
            </a:r>
            <a:r>
              <a:rPr lang="en-US"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немесе</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одан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көп</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рет</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төлемесе</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даусыз</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талап</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етуге</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құқығы</a:t>
            </a:r>
            <a:r>
              <a:rPr lang="ru-RU" sz="2400" b="1" dirty="0">
                <a:latin typeface="Times New Roman" panose="02020603050405020304" pitchFamily="18" charset="0"/>
                <a:cs typeface="Times New Roman" panose="02020603050405020304" pitchFamily="18" charset="0"/>
              </a:rPr>
              <a:t> бар.</a:t>
            </a:r>
          </a:p>
          <a:p>
            <a:pPr marL="342900" indent="-342900" algn="just">
              <a:buFont typeface="Wingdings" panose="05000000000000000000" pitchFamily="2" charset="2"/>
              <a:buChar char="q"/>
            </a:pPr>
            <a:r>
              <a:rPr lang="ru-RU" sz="2400" b="1" dirty="0" smtClean="0">
                <a:solidFill>
                  <a:schemeClr val="bg1"/>
                </a:solidFill>
              </a:rPr>
              <a:t>…………………………………..</a:t>
            </a:r>
            <a:r>
              <a:rPr lang="ru-RU" sz="2800" b="1" dirty="0">
                <a:solidFill>
                  <a:schemeClr val="tx1"/>
                </a:solidFill>
              </a:rPr>
              <a:t/>
            </a:r>
            <a:br>
              <a:rPr lang="ru-RU" sz="2800" b="1" dirty="0">
                <a:solidFill>
                  <a:schemeClr val="tx1"/>
                </a:solidFill>
              </a:rPr>
            </a:br>
            <a:endParaRPr lang="ru-RU" sz="2800" b="1" dirty="0">
              <a:solidFill>
                <a:schemeClr val="tx1"/>
              </a:solidFill>
            </a:endParaRPr>
          </a:p>
        </p:txBody>
      </p:sp>
      <p:sp>
        <p:nvSpPr>
          <p:cNvPr id="4" name="Номер слайда 3">
            <a:extLst>
              <a:ext uri="{FF2B5EF4-FFF2-40B4-BE49-F238E27FC236}">
                <a16:creationId xmlns:a16="http://schemas.microsoft.com/office/drawing/2014/main" id="{DE19A127-613F-452F-9627-7FDA48F8D2C2}"/>
              </a:ext>
            </a:extLst>
          </p:cNvPr>
          <p:cNvSpPr>
            <a:spLocks noGrp="1"/>
          </p:cNvSpPr>
          <p:nvPr>
            <p:ph type="sldNum" sz="quarter" idx="12"/>
          </p:nvPr>
        </p:nvSpPr>
        <p:spPr>
          <a:xfrm>
            <a:off x="332509" y="3325090"/>
            <a:ext cx="459344" cy="193965"/>
          </a:xfrm>
        </p:spPr>
        <p:txBody>
          <a:bodyPr/>
          <a:lstStyle/>
          <a:p>
            <a:fld id="{4F65E0F3-FF11-402E-936B-2D1DC285A156}" type="slidenum">
              <a:rPr lang="ru-RU" smtClean="0"/>
              <a:pPr/>
              <a:t>52</a:t>
            </a:fld>
            <a:endParaRPr lang="ru-RU" dirty="0"/>
          </a:p>
        </p:txBody>
      </p:sp>
    </p:spTree>
    <p:extLst>
      <p:ext uri="{BB962C8B-B14F-4D97-AF65-F5344CB8AC3E}">
        <p14:creationId xmlns:p14="http://schemas.microsoft.com/office/powerpoint/2010/main" val="26506989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2130458" y="3429000"/>
            <a:ext cx="9374154" cy="2924182"/>
          </a:xfrm>
        </p:spPr>
        <p:txBody>
          <a:bodyPr/>
          <a:lstStyle/>
          <a:p>
            <a:pPr lvl="7"/>
            <a:endParaRPr lang="ru-RU" dirty="0"/>
          </a:p>
          <a:p>
            <a:r>
              <a:rPr lang="ru-RU" sz="4000" dirty="0" err="1" smtClean="0"/>
              <a:t>кепілдік</a:t>
            </a:r>
            <a:r>
              <a:rPr lang="ru-RU" sz="4000" dirty="0" smtClean="0"/>
              <a:t> </a:t>
            </a:r>
            <a:r>
              <a:rPr lang="ru-RU" sz="4000" dirty="0" err="1"/>
              <a:t>билеті</a:t>
            </a:r>
            <a:r>
              <a:rPr lang="ru-RU" sz="4000" dirty="0"/>
              <a:t> </a:t>
            </a:r>
            <a:r>
              <a:rPr lang="ru-RU" sz="4000" dirty="0" err="1"/>
              <a:t>ұсынылады</a:t>
            </a:r>
            <a:endParaRPr lang="ru-RU" sz="4000" b="1" dirty="0">
              <a:solidFill>
                <a:schemeClr val="tx1"/>
              </a:solidFill>
            </a:endParaRPr>
          </a:p>
        </p:txBody>
      </p:sp>
      <p:sp>
        <p:nvSpPr>
          <p:cNvPr id="2" name="Номер слайда 1">
            <a:extLst>
              <a:ext uri="{FF2B5EF4-FFF2-40B4-BE49-F238E27FC236}">
                <a16:creationId xmlns:a16="http://schemas.microsoft.com/office/drawing/2014/main" id="{8CAE44FE-CFD2-49C1-A514-6378A9E29134}"/>
              </a:ext>
            </a:extLst>
          </p:cNvPr>
          <p:cNvSpPr>
            <a:spLocks noGrp="1"/>
          </p:cNvSpPr>
          <p:nvPr>
            <p:ph type="sldNum" sz="quarter" idx="12"/>
          </p:nvPr>
        </p:nvSpPr>
        <p:spPr/>
        <p:txBody>
          <a:bodyPr/>
          <a:lstStyle/>
          <a:p>
            <a:fld id="{4F65E0F3-FF11-402E-936B-2D1DC285A156}" type="slidenum">
              <a:rPr lang="ru-RU" smtClean="0"/>
              <a:pPr/>
              <a:t>53</a:t>
            </a:fld>
            <a:endParaRPr lang="ru-RU"/>
          </a:p>
        </p:txBody>
      </p:sp>
      <p:sp>
        <p:nvSpPr>
          <p:cNvPr id="4" name="Заголовок 3"/>
          <p:cNvSpPr>
            <a:spLocks noGrp="1"/>
          </p:cNvSpPr>
          <p:nvPr>
            <p:ph type="title"/>
          </p:nvPr>
        </p:nvSpPr>
        <p:spPr>
          <a:xfrm>
            <a:off x="1772239" y="624110"/>
            <a:ext cx="9732373" cy="2496162"/>
          </a:xfrm>
        </p:spPr>
        <p:txBody>
          <a:bodyPr>
            <a:normAutofit fontScale="90000"/>
          </a:bodyPr>
          <a:lstStyle/>
          <a:p>
            <a:pPr algn="ctr"/>
            <a:r>
              <a:rPr lang="ru-RU" b="0" dirty="0">
                <a:solidFill>
                  <a:srgbClr val="FF0000"/>
                </a:solidFill>
                <a:effectLst/>
              </a:rPr>
              <a:t>ломбард </a:t>
            </a:r>
            <a:r>
              <a:rPr lang="ru-RU" b="0" dirty="0" err="1">
                <a:solidFill>
                  <a:srgbClr val="FF0000"/>
                </a:solidFill>
                <a:effectLst/>
              </a:rPr>
              <a:t>ұсынған</a:t>
            </a:r>
            <a:r>
              <a:rPr lang="ru-RU" b="0" dirty="0">
                <a:solidFill>
                  <a:srgbClr val="FF0000"/>
                </a:solidFill>
                <a:effectLst/>
              </a:rPr>
              <a:t> </a:t>
            </a:r>
            <a:r>
              <a:rPr lang="ru-RU" b="0" dirty="0" err="1">
                <a:solidFill>
                  <a:srgbClr val="FF0000"/>
                </a:solidFill>
                <a:effectLst/>
              </a:rPr>
              <a:t>кредитті</a:t>
            </a:r>
            <a:r>
              <a:rPr lang="ru-RU" b="0" dirty="0">
                <a:solidFill>
                  <a:srgbClr val="FF0000"/>
                </a:solidFill>
                <a:effectLst/>
              </a:rPr>
              <a:t> </a:t>
            </a:r>
            <a:r>
              <a:rPr lang="ru-RU" b="0" dirty="0" err="1">
                <a:solidFill>
                  <a:srgbClr val="FF0000"/>
                </a:solidFill>
                <a:effectLst/>
              </a:rPr>
              <a:t>қайтару</a:t>
            </a:r>
            <a:r>
              <a:rPr lang="ru-RU" b="0" dirty="0">
                <a:solidFill>
                  <a:srgbClr val="FF0000"/>
                </a:solidFill>
                <a:effectLst/>
              </a:rPr>
              <a:t> </a:t>
            </a:r>
            <a:r>
              <a:rPr lang="ru-RU" b="0" dirty="0" err="1">
                <a:solidFill>
                  <a:srgbClr val="FF0000"/>
                </a:solidFill>
                <a:effectLst/>
              </a:rPr>
              <a:t>мерзімі</a:t>
            </a:r>
            <a:r>
              <a:rPr lang="ru-RU" b="0" dirty="0">
                <a:solidFill>
                  <a:srgbClr val="FF0000"/>
                </a:solidFill>
                <a:effectLst/>
              </a:rPr>
              <a:t> </a:t>
            </a:r>
            <a:r>
              <a:rPr lang="ru-RU" b="0" dirty="0" err="1">
                <a:solidFill>
                  <a:srgbClr val="FF0000"/>
                </a:solidFill>
                <a:effectLst/>
              </a:rPr>
              <a:t>өткеннен</a:t>
            </a:r>
            <a:r>
              <a:rPr lang="ru-RU" b="0" dirty="0">
                <a:solidFill>
                  <a:srgbClr val="FF0000"/>
                </a:solidFill>
                <a:effectLst/>
              </a:rPr>
              <a:t> </a:t>
            </a:r>
            <a:r>
              <a:rPr lang="ru-RU" b="0" dirty="0" err="1">
                <a:solidFill>
                  <a:srgbClr val="FF0000"/>
                </a:solidFill>
                <a:effectLst/>
              </a:rPr>
              <a:t>кейін</a:t>
            </a:r>
            <a:r>
              <a:rPr lang="ru-RU" b="0" dirty="0">
                <a:solidFill>
                  <a:srgbClr val="FF0000"/>
                </a:solidFill>
                <a:effectLst/>
              </a:rPr>
              <a:t> </a:t>
            </a:r>
            <a:r>
              <a:rPr lang="ru-RU" b="0" dirty="0" err="1">
                <a:solidFill>
                  <a:srgbClr val="FF0000"/>
                </a:solidFill>
                <a:effectLst/>
              </a:rPr>
              <a:t>кепіл</a:t>
            </a:r>
            <a:r>
              <a:rPr lang="ru-RU" b="0" dirty="0">
                <a:solidFill>
                  <a:srgbClr val="FF0000"/>
                </a:solidFill>
                <a:effectLst/>
              </a:rPr>
              <a:t> </a:t>
            </a:r>
            <a:r>
              <a:rPr lang="ru-RU" b="0" dirty="0" err="1">
                <a:solidFill>
                  <a:srgbClr val="FF0000"/>
                </a:solidFill>
                <a:effectLst/>
              </a:rPr>
              <a:t>нысанасын</a:t>
            </a:r>
            <a:r>
              <a:rPr lang="ru-RU" b="0" dirty="0">
                <a:solidFill>
                  <a:srgbClr val="FF0000"/>
                </a:solidFill>
                <a:effectLst/>
              </a:rPr>
              <a:t> </a:t>
            </a:r>
            <a:r>
              <a:rPr lang="ru-RU" b="0" dirty="0" err="1">
                <a:solidFill>
                  <a:srgbClr val="FF0000"/>
                </a:solidFill>
                <a:effectLst/>
              </a:rPr>
              <a:t>өндіріп</a:t>
            </a:r>
            <a:r>
              <a:rPr lang="ru-RU" b="0" dirty="0">
                <a:solidFill>
                  <a:srgbClr val="FF0000"/>
                </a:solidFill>
                <a:effectLst/>
              </a:rPr>
              <a:t> </a:t>
            </a:r>
            <a:r>
              <a:rPr lang="ru-RU" b="0" dirty="0" err="1">
                <a:solidFill>
                  <a:srgbClr val="FF0000"/>
                </a:solidFill>
                <a:effectLst/>
              </a:rPr>
              <a:t>алу</a:t>
            </a:r>
            <a:r>
              <a:rPr lang="ru-RU" b="0" dirty="0">
                <a:solidFill>
                  <a:srgbClr val="FF0000"/>
                </a:solidFill>
                <a:effectLst/>
              </a:rPr>
              <a:t> </a:t>
            </a:r>
            <a:r>
              <a:rPr lang="ru-RU" b="0" dirty="0" err="1" smtClean="0">
                <a:solidFill>
                  <a:srgbClr val="FF0000"/>
                </a:solidFill>
                <a:effectLst/>
              </a:rPr>
              <a:t>үшін</a:t>
            </a:r>
            <a:r>
              <a:rPr lang="ru-RU" b="0" dirty="0" smtClean="0">
                <a:solidFill>
                  <a:srgbClr val="FF0000"/>
                </a:solidFill>
                <a:effectLst/>
              </a:rPr>
              <a:t> </a:t>
            </a:r>
            <a:r>
              <a:rPr lang="ru-RU" sz="4400" dirty="0" err="1" smtClean="0">
                <a:solidFill>
                  <a:srgbClr val="FF0000"/>
                </a:solidFill>
              </a:rPr>
              <a:t>борышкерге-кепіл</a:t>
            </a:r>
            <a:r>
              <a:rPr lang="ru-RU" sz="4400" dirty="0" smtClean="0">
                <a:solidFill>
                  <a:srgbClr val="FF0000"/>
                </a:solidFill>
              </a:rPr>
              <a:t> </a:t>
            </a:r>
            <a:r>
              <a:rPr lang="ru-RU" sz="4400" dirty="0" err="1">
                <a:solidFill>
                  <a:srgbClr val="FF0000"/>
                </a:solidFill>
              </a:rPr>
              <a:t>берушіге</a:t>
            </a:r>
            <a:r>
              <a:rPr lang="ru-RU" sz="4400" dirty="0">
                <a:solidFill>
                  <a:srgbClr val="FF0000"/>
                </a:solidFill>
              </a:rPr>
              <a:t> </a:t>
            </a:r>
            <a:endParaRPr lang="ru-RU" b="1" dirty="0">
              <a:solidFill>
                <a:srgbClr val="FF0000"/>
              </a:solidFill>
            </a:endParaRPr>
          </a:p>
        </p:txBody>
      </p:sp>
    </p:spTree>
    <p:extLst>
      <p:ext uri="{BB962C8B-B14F-4D97-AF65-F5344CB8AC3E}">
        <p14:creationId xmlns:p14="http://schemas.microsoft.com/office/powerpoint/2010/main" val="9279439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4C47C142-7D9E-4FBA-BCE1-F4D8A9D7898C}"/>
              </a:ext>
            </a:extLst>
          </p:cNvPr>
          <p:cNvSpPr>
            <a:spLocks noGrp="1"/>
          </p:cNvSpPr>
          <p:nvPr>
            <p:ph idx="1"/>
          </p:nvPr>
        </p:nvSpPr>
        <p:spPr>
          <a:xfrm>
            <a:off x="609600" y="2018805"/>
            <a:ext cx="10972800" cy="4839195"/>
          </a:xfrm>
        </p:spPr>
        <p:txBody>
          <a:bodyPr>
            <a:normAutofit/>
          </a:bodyPr>
          <a:lstStyle/>
          <a:p>
            <a:r>
              <a:rPr lang="ru-RU" sz="2200" b="1" dirty="0" err="1">
                <a:cs typeface="Times New Roman" panose="02020603050405020304" pitchFamily="18" charset="0"/>
              </a:rPr>
              <a:t>Қысқа</a:t>
            </a:r>
            <a:r>
              <a:rPr lang="ru-RU" sz="2200" b="1" dirty="0">
                <a:cs typeface="Times New Roman" panose="02020603050405020304" pitchFamily="18" charset="0"/>
              </a:rPr>
              <a:t> </a:t>
            </a:r>
            <a:r>
              <a:rPr lang="ru-RU" sz="2200" b="1" dirty="0" err="1">
                <a:cs typeface="Times New Roman" panose="02020603050405020304" pitchFamily="18" charset="0"/>
              </a:rPr>
              <a:t>мерзімді</a:t>
            </a:r>
            <a:r>
              <a:rPr lang="ru-RU" sz="2200" b="1" dirty="0">
                <a:cs typeface="Times New Roman" panose="02020603050405020304" pitchFamily="18" charset="0"/>
              </a:rPr>
              <a:t> </a:t>
            </a:r>
            <a:r>
              <a:rPr lang="ru-RU" sz="2200" b="1" dirty="0" err="1">
                <a:cs typeface="Times New Roman" panose="02020603050405020304" pitchFamily="18" charset="0"/>
              </a:rPr>
              <a:t>қарыздар</a:t>
            </a:r>
            <a:r>
              <a:rPr lang="ru-RU" sz="2200" b="1" dirty="0">
                <a:cs typeface="Times New Roman" panose="02020603050405020304" pitchFamily="18" charset="0"/>
              </a:rPr>
              <a:t> беру </a:t>
            </a:r>
            <a:r>
              <a:rPr lang="ru-RU" sz="2200" b="1" dirty="0" err="1">
                <a:cs typeface="Times New Roman" panose="02020603050405020304" pitchFamily="18" charset="0"/>
              </a:rPr>
              <a:t>жөніндегі</a:t>
            </a:r>
            <a:r>
              <a:rPr lang="ru-RU" sz="2200" b="1" dirty="0">
                <a:cs typeface="Times New Roman" panose="02020603050405020304" pitchFamily="18" charset="0"/>
              </a:rPr>
              <a:t> </a:t>
            </a:r>
            <a:r>
              <a:rPr lang="ru-RU" sz="2200" b="1" dirty="0" err="1">
                <a:cs typeface="Times New Roman" panose="02020603050405020304" pitchFamily="18" charset="0"/>
              </a:rPr>
              <a:t>қызметке</a:t>
            </a:r>
            <a:r>
              <a:rPr lang="ru-RU" sz="2200" b="1" dirty="0">
                <a:cs typeface="Times New Roman" panose="02020603050405020304" pitchFamily="18" charset="0"/>
              </a:rPr>
              <a:t> </a:t>
            </a:r>
            <a:r>
              <a:rPr lang="ru-RU" sz="2200" b="1" dirty="0" err="1">
                <a:cs typeface="Times New Roman" panose="02020603050405020304" pitchFamily="18" charset="0"/>
              </a:rPr>
              <a:t>Қазақстан</a:t>
            </a:r>
            <a:r>
              <a:rPr lang="ru-RU" sz="2200" b="1" dirty="0">
                <a:cs typeface="Times New Roman" panose="02020603050405020304" pitchFamily="18" charset="0"/>
              </a:rPr>
              <a:t> </a:t>
            </a:r>
            <a:r>
              <a:rPr lang="ru-RU" sz="2200" b="1" dirty="0" err="1">
                <a:cs typeface="Times New Roman" panose="02020603050405020304" pitchFamily="18" charset="0"/>
              </a:rPr>
              <a:t>Республикасы</a:t>
            </a:r>
            <a:r>
              <a:rPr lang="ru-RU" sz="2200" b="1" dirty="0">
                <a:cs typeface="Times New Roman" panose="02020603050405020304" pitchFamily="18" charset="0"/>
              </a:rPr>
              <a:t> </a:t>
            </a:r>
            <a:r>
              <a:rPr lang="ru-RU" sz="2200" b="1" dirty="0" err="1">
                <a:cs typeface="Times New Roman" panose="02020603050405020304" pitchFamily="18" charset="0"/>
              </a:rPr>
              <a:t>Ұлттық</a:t>
            </a:r>
            <a:r>
              <a:rPr lang="ru-RU" sz="2200" b="1" dirty="0">
                <a:cs typeface="Times New Roman" panose="02020603050405020304" pitchFamily="18" charset="0"/>
              </a:rPr>
              <a:t> </a:t>
            </a:r>
            <a:r>
              <a:rPr lang="ru-RU" sz="2200" b="1" dirty="0" err="1">
                <a:cs typeface="Times New Roman" panose="02020603050405020304" pitchFamily="18" charset="0"/>
              </a:rPr>
              <a:t>Банкінің</a:t>
            </a:r>
            <a:r>
              <a:rPr lang="ru-RU" sz="2200" b="1" dirty="0">
                <a:cs typeface="Times New Roman" panose="02020603050405020304" pitchFamily="18" charset="0"/>
              </a:rPr>
              <a:t> </a:t>
            </a:r>
            <a:r>
              <a:rPr lang="ru-RU" sz="2200" b="1" dirty="0" err="1">
                <a:cs typeface="Times New Roman" panose="02020603050405020304" pitchFamily="18" charset="0"/>
              </a:rPr>
              <a:t>талаптары</a:t>
            </a:r>
            <a:r>
              <a:rPr lang="ru-RU" sz="2200" b="1" dirty="0">
                <a:cs typeface="Times New Roman" panose="02020603050405020304" pitchFamily="18" charset="0"/>
              </a:rPr>
              <a:t> </a:t>
            </a:r>
            <a:r>
              <a:rPr lang="ru-RU" sz="2200" b="1" dirty="0" err="1">
                <a:cs typeface="Times New Roman" panose="02020603050405020304" pitchFamily="18" charset="0"/>
              </a:rPr>
              <a:t>қолданылады</a:t>
            </a:r>
            <a:r>
              <a:rPr lang="ru-RU" sz="2200" b="1" dirty="0">
                <a:cs typeface="Times New Roman" panose="02020603050405020304" pitchFamily="18" charset="0"/>
              </a:rPr>
              <a:t>, </a:t>
            </a:r>
            <a:r>
              <a:rPr lang="ru-RU" sz="2200" b="1" dirty="0" err="1">
                <a:cs typeface="Times New Roman" panose="02020603050405020304" pitchFamily="18" charset="0"/>
              </a:rPr>
              <a:t>осыған</a:t>
            </a:r>
            <a:r>
              <a:rPr lang="ru-RU" sz="2200" b="1" dirty="0">
                <a:cs typeface="Times New Roman" panose="02020603050405020304" pitchFamily="18" charset="0"/>
              </a:rPr>
              <a:t> </a:t>
            </a:r>
            <a:r>
              <a:rPr lang="ru-RU" sz="2200" b="1" dirty="0" err="1">
                <a:cs typeface="Times New Roman" panose="02020603050405020304" pitchFamily="18" charset="0"/>
              </a:rPr>
              <a:t>байланысты</a:t>
            </a:r>
            <a:r>
              <a:rPr lang="ru-RU" sz="2200" b="1" dirty="0">
                <a:cs typeface="Times New Roman" panose="02020603050405020304" pitchFamily="18" charset="0"/>
              </a:rPr>
              <a:t> </a:t>
            </a:r>
            <a:r>
              <a:rPr lang="ru-RU" sz="2200" b="1" dirty="0" err="1">
                <a:cs typeface="Times New Roman" panose="02020603050405020304" pitchFamily="18" charset="0"/>
              </a:rPr>
              <a:t>ең</a:t>
            </a:r>
            <a:r>
              <a:rPr lang="ru-RU" sz="2200" b="1" dirty="0">
                <a:cs typeface="Times New Roman" panose="02020603050405020304" pitchFamily="18" charset="0"/>
              </a:rPr>
              <a:t> </a:t>
            </a:r>
            <a:r>
              <a:rPr lang="ru-RU" sz="2200" b="1" dirty="0" err="1">
                <a:cs typeface="Times New Roman" panose="02020603050405020304" pitchFamily="18" charset="0"/>
              </a:rPr>
              <a:t>жоғары</a:t>
            </a:r>
            <a:r>
              <a:rPr lang="ru-RU" sz="2200" b="1" dirty="0">
                <a:cs typeface="Times New Roman" panose="02020603050405020304" pitchFamily="18" charset="0"/>
              </a:rPr>
              <a:t> </a:t>
            </a:r>
            <a:r>
              <a:rPr lang="ru-RU" sz="2200" b="1" dirty="0" err="1">
                <a:cs typeface="Times New Roman" panose="02020603050405020304" pitchFamily="18" charset="0"/>
              </a:rPr>
              <a:t>шекті</a:t>
            </a:r>
            <a:r>
              <a:rPr lang="ru-RU" sz="2200" b="1" dirty="0">
                <a:cs typeface="Times New Roman" panose="02020603050405020304" pitchFamily="18" charset="0"/>
              </a:rPr>
              <a:t> </a:t>
            </a:r>
            <a:r>
              <a:rPr lang="ru-RU" sz="2200" b="1" dirty="0" err="1">
                <a:cs typeface="Times New Roman" panose="02020603050405020304" pitchFamily="18" charset="0"/>
              </a:rPr>
              <a:t>мөлшерлеме</a:t>
            </a:r>
            <a:r>
              <a:rPr lang="ru-RU" sz="2200" b="1" dirty="0">
                <a:cs typeface="Times New Roman" panose="02020603050405020304" pitchFamily="18" charset="0"/>
              </a:rPr>
              <a:t> </a:t>
            </a:r>
            <a:r>
              <a:rPr lang="ru-RU" sz="2200" b="1" dirty="0" err="1">
                <a:cs typeface="Times New Roman" panose="02020603050405020304" pitchFamily="18" charset="0"/>
              </a:rPr>
              <a:t>жылдық</a:t>
            </a:r>
            <a:r>
              <a:rPr lang="ru-RU" sz="2200" b="1" dirty="0">
                <a:cs typeface="Times New Roman" panose="02020603050405020304" pitchFamily="18" charset="0"/>
              </a:rPr>
              <a:t> 56% - дан </a:t>
            </a:r>
            <a:r>
              <a:rPr lang="ru-RU" sz="2200" b="1" dirty="0" err="1">
                <a:cs typeface="Times New Roman" panose="02020603050405020304" pitchFamily="18" charset="0"/>
              </a:rPr>
              <a:t>аспайды</a:t>
            </a:r>
            <a:r>
              <a:rPr lang="ru-RU" sz="2200" b="1" dirty="0">
                <a:cs typeface="Times New Roman" panose="02020603050405020304" pitchFamily="18" charset="0"/>
              </a:rPr>
              <a:t>. </a:t>
            </a:r>
            <a:endParaRPr lang="ru-RU" sz="2200" b="1" dirty="0" smtClean="0">
              <a:cs typeface="Times New Roman" panose="02020603050405020304" pitchFamily="18" charset="0"/>
            </a:endParaRPr>
          </a:p>
          <a:p>
            <a:r>
              <a:rPr lang="ru-RU" sz="2200" b="1" dirty="0" smtClean="0">
                <a:cs typeface="Times New Roman" panose="02020603050405020304" pitchFamily="18" charset="0"/>
              </a:rPr>
              <a:t>Ломбард </a:t>
            </a:r>
            <a:r>
              <a:rPr lang="ru-RU" sz="2200" b="1" dirty="0" err="1">
                <a:cs typeface="Times New Roman" panose="02020603050405020304" pitchFamily="18" charset="0"/>
              </a:rPr>
              <a:t>кепілмен</a:t>
            </a:r>
            <a:r>
              <a:rPr lang="ru-RU" sz="2200" b="1" dirty="0">
                <a:cs typeface="Times New Roman" panose="02020603050405020304" pitchFamily="18" charset="0"/>
              </a:rPr>
              <a:t> </a:t>
            </a:r>
            <a:r>
              <a:rPr lang="ru-RU" sz="2200" b="1" dirty="0" err="1">
                <a:cs typeface="Times New Roman" panose="02020603050405020304" pitchFamily="18" charset="0"/>
              </a:rPr>
              <a:t>қарыз</a:t>
            </a:r>
            <a:r>
              <a:rPr lang="ru-RU" sz="2200" b="1" dirty="0">
                <a:cs typeface="Times New Roman" panose="02020603050405020304" pitchFamily="18" charset="0"/>
              </a:rPr>
              <a:t> беру </a:t>
            </a:r>
            <a:r>
              <a:rPr lang="ru-RU" sz="2200" b="1" dirty="0" err="1">
                <a:cs typeface="Times New Roman" panose="02020603050405020304" pitchFamily="18" charset="0"/>
              </a:rPr>
              <a:t>кезінде</a:t>
            </a:r>
            <a:r>
              <a:rPr lang="ru-RU" sz="2200" b="1" dirty="0">
                <a:cs typeface="Times New Roman" panose="02020603050405020304" pitchFamily="18" charset="0"/>
              </a:rPr>
              <a:t> 5 </a:t>
            </a:r>
            <a:r>
              <a:rPr lang="ru-RU" sz="2200" b="1" dirty="0" err="1">
                <a:cs typeface="Times New Roman" panose="02020603050405020304" pitchFamily="18" charset="0"/>
              </a:rPr>
              <a:t>құжатты</a:t>
            </a:r>
            <a:r>
              <a:rPr lang="ru-RU" sz="2200" b="1" dirty="0">
                <a:cs typeface="Times New Roman" panose="02020603050405020304" pitchFamily="18" charset="0"/>
              </a:rPr>
              <a:t> </a:t>
            </a:r>
            <a:r>
              <a:rPr lang="ru-RU" sz="2200" b="1" dirty="0" err="1">
                <a:cs typeface="Times New Roman" panose="02020603050405020304" pitchFamily="18" charset="0"/>
              </a:rPr>
              <a:t>ресімдеуге</a:t>
            </a:r>
            <a:r>
              <a:rPr lang="ru-RU" sz="2200" b="1" dirty="0">
                <a:cs typeface="Times New Roman" panose="02020603050405020304" pitchFamily="18" charset="0"/>
              </a:rPr>
              <a:t> </a:t>
            </a:r>
            <a:r>
              <a:rPr lang="ru-RU" sz="2200" b="1" dirty="0" err="1">
                <a:cs typeface="Times New Roman" panose="02020603050405020304" pitchFamily="18" charset="0"/>
              </a:rPr>
              <a:t>міндетті</a:t>
            </a:r>
            <a:r>
              <a:rPr lang="ru-RU" sz="2200" b="1" dirty="0" smtClean="0">
                <a:cs typeface="Times New Roman" panose="02020603050405020304" pitchFamily="18" charset="0"/>
              </a:rPr>
              <a:t>:</a:t>
            </a:r>
          </a:p>
          <a:p>
            <a:r>
              <a:rPr lang="ru-RU" sz="2200" b="1" dirty="0" err="1" smtClean="0">
                <a:cs typeface="Times New Roman" panose="02020603050405020304" pitchFamily="18" charset="0"/>
              </a:rPr>
              <a:t>микрокредит</a:t>
            </a:r>
            <a:r>
              <a:rPr lang="ru-RU" sz="2200" b="1" dirty="0" smtClean="0">
                <a:cs typeface="Times New Roman" panose="02020603050405020304" pitchFamily="18" charset="0"/>
              </a:rPr>
              <a:t> </a:t>
            </a:r>
            <a:r>
              <a:rPr lang="ru-RU" sz="2200" b="1" dirty="0">
                <a:cs typeface="Times New Roman" panose="02020603050405020304" pitchFamily="18" charset="0"/>
              </a:rPr>
              <a:t>беру </a:t>
            </a:r>
            <a:r>
              <a:rPr lang="ru-RU" sz="2200" b="1" dirty="0" err="1">
                <a:cs typeface="Times New Roman" panose="02020603050405020304" pitchFamily="18" charset="0"/>
              </a:rPr>
              <a:t>туралы</a:t>
            </a:r>
            <a:r>
              <a:rPr lang="ru-RU" sz="2200" b="1" dirty="0">
                <a:cs typeface="Times New Roman" panose="02020603050405020304" pitchFamily="18" charset="0"/>
              </a:rPr>
              <a:t> </a:t>
            </a:r>
            <a:r>
              <a:rPr lang="ru-RU" sz="2200" b="1" dirty="0" err="1">
                <a:cs typeface="Times New Roman" panose="02020603050405020304" pitchFamily="18" charset="0"/>
              </a:rPr>
              <a:t>шарт</a:t>
            </a:r>
            <a:r>
              <a:rPr lang="ru-RU" sz="2200" b="1" dirty="0">
                <a:cs typeface="Times New Roman" panose="02020603050405020304" pitchFamily="18" charset="0"/>
              </a:rPr>
              <a:t>, </a:t>
            </a:r>
            <a:endParaRPr lang="ru-RU" sz="2200" b="1" dirty="0" smtClean="0">
              <a:cs typeface="Times New Roman" panose="02020603050405020304" pitchFamily="18" charset="0"/>
            </a:endParaRPr>
          </a:p>
          <a:p>
            <a:r>
              <a:rPr lang="ru-RU" sz="2200" b="1" dirty="0" err="1" smtClean="0">
                <a:cs typeface="Times New Roman" panose="02020603050405020304" pitchFamily="18" charset="0"/>
              </a:rPr>
              <a:t>өтеу</a:t>
            </a:r>
            <a:r>
              <a:rPr lang="ru-RU" sz="2200" b="1" dirty="0" smtClean="0">
                <a:cs typeface="Times New Roman" panose="02020603050405020304" pitchFamily="18" charset="0"/>
              </a:rPr>
              <a:t> </a:t>
            </a:r>
            <a:r>
              <a:rPr lang="ru-RU" sz="2200" b="1" dirty="0" err="1">
                <a:cs typeface="Times New Roman" panose="02020603050405020304" pitchFamily="18" charset="0"/>
              </a:rPr>
              <a:t>кестесі</a:t>
            </a:r>
            <a:r>
              <a:rPr lang="ru-RU" sz="2200" b="1" dirty="0">
                <a:cs typeface="Times New Roman" panose="02020603050405020304" pitchFamily="18" charset="0"/>
              </a:rPr>
              <a:t>, </a:t>
            </a:r>
            <a:endParaRPr lang="ru-RU" sz="2200" b="1" dirty="0" smtClean="0">
              <a:cs typeface="Times New Roman" panose="02020603050405020304" pitchFamily="18" charset="0"/>
            </a:endParaRPr>
          </a:p>
          <a:p>
            <a:r>
              <a:rPr lang="ru-RU" sz="2200" b="1" dirty="0" err="1" smtClean="0">
                <a:cs typeface="Times New Roman" panose="02020603050405020304" pitchFamily="18" charset="0"/>
              </a:rPr>
              <a:t>ломбардта</a:t>
            </a:r>
            <a:r>
              <a:rPr lang="ru-RU" sz="2200" b="1" dirty="0" smtClean="0">
                <a:cs typeface="Times New Roman" panose="02020603050405020304" pitchFamily="18" charset="0"/>
              </a:rPr>
              <a:t> </a:t>
            </a:r>
            <a:r>
              <a:rPr lang="ru-RU" sz="2200" b="1" dirty="0" err="1">
                <a:cs typeface="Times New Roman" panose="02020603050405020304" pitchFamily="18" charset="0"/>
              </a:rPr>
              <a:t>заттарды</a:t>
            </a:r>
            <a:r>
              <a:rPr lang="ru-RU" sz="2200" b="1" dirty="0">
                <a:cs typeface="Times New Roman" panose="02020603050405020304" pitchFamily="18" charset="0"/>
              </a:rPr>
              <a:t> </a:t>
            </a:r>
            <a:r>
              <a:rPr lang="ru-RU" sz="2200" b="1" dirty="0" err="1">
                <a:cs typeface="Times New Roman" panose="02020603050405020304" pitchFamily="18" charset="0"/>
              </a:rPr>
              <a:t>кепілге</a:t>
            </a:r>
            <a:r>
              <a:rPr lang="ru-RU" sz="2200" b="1" dirty="0">
                <a:cs typeface="Times New Roman" panose="02020603050405020304" pitchFamily="18" charset="0"/>
              </a:rPr>
              <a:t> салу </a:t>
            </a:r>
            <a:r>
              <a:rPr lang="ru-RU" sz="2200" b="1" dirty="0" err="1">
                <a:cs typeface="Times New Roman" panose="02020603050405020304" pitchFamily="18" charset="0"/>
              </a:rPr>
              <a:t>шарты</a:t>
            </a:r>
            <a:r>
              <a:rPr lang="ru-RU" sz="2200" b="1" dirty="0">
                <a:cs typeface="Times New Roman" panose="02020603050405020304" pitchFamily="18" charset="0"/>
              </a:rPr>
              <a:t>, </a:t>
            </a:r>
            <a:endParaRPr lang="ru-RU" sz="2200" b="1" dirty="0" smtClean="0">
              <a:cs typeface="Times New Roman" panose="02020603050405020304" pitchFamily="18" charset="0"/>
            </a:endParaRPr>
          </a:p>
          <a:p>
            <a:r>
              <a:rPr lang="ru-RU" sz="2200" b="1" dirty="0" err="1" smtClean="0">
                <a:cs typeface="Times New Roman" panose="02020603050405020304" pitchFamily="18" charset="0"/>
              </a:rPr>
              <a:t>сақтау</a:t>
            </a:r>
            <a:r>
              <a:rPr lang="ru-RU" sz="2200" b="1" dirty="0" smtClean="0">
                <a:cs typeface="Times New Roman" panose="02020603050405020304" pitchFamily="18" charset="0"/>
              </a:rPr>
              <a:t> </a:t>
            </a:r>
            <a:r>
              <a:rPr lang="ru-RU" sz="2200" b="1" dirty="0" err="1">
                <a:cs typeface="Times New Roman" panose="02020603050405020304" pitchFamily="18" charset="0"/>
              </a:rPr>
              <a:t>түбіртегі</a:t>
            </a:r>
            <a:r>
              <a:rPr lang="ru-RU" sz="2200" b="1" dirty="0">
                <a:cs typeface="Times New Roman" panose="02020603050405020304" pitchFamily="18" charset="0"/>
              </a:rPr>
              <a:t>, </a:t>
            </a:r>
            <a:endParaRPr lang="ru-RU" sz="2200" b="1" dirty="0" smtClean="0">
              <a:cs typeface="Times New Roman" panose="02020603050405020304" pitchFamily="18" charset="0"/>
            </a:endParaRPr>
          </a:p>
          <a:p>
            <a:r>
              <a:rPr lang="ru-RU" sz="2200" b="1" dirty="0" err="1" smtClean="0">
                <a:cs typeface="Times New Roman" panose="02020603050405020304" pitchFamily="18" charset="0"/>
              </a:rPr>
              <a:t>кепілдік</a:t>
            </a:r>
            <a:r>
              <a:rPr lang="ru-RU" sz="2200" b="1" dirty="0" smtClean="0">
                <a:cs typeface="Times New Roman" panose="02020603050405020304" pitchFamily="18" charset="0"/>
              </a:rPr>
              <a:t> </a:t>
            </a:r>
            <a:r>
              <a:rPr lang="ru-RU" sz="2200" b="1" dirty="0" err="1">
                <a:cs typeface="Times New Roman" panose="02020603050405020304" pitchFamily="18" charset="0"/>
              </a:rPr>
              <a:t>билеті</a:t>
            </a:r>
            <a:r>
              <a:rPr lang="ru-RU" sz="2200" b="1" dirty="0">
                <a:cs typeface="Times New Roman" panose="02020603050405020304" pitchFamily="18" charset="0"/>
              </a:rPr>
              <a:t>. </a:t>
            </a:r>
            <a:endParaRPr lang="ru-RU" sz="2200" b="1" dirty="0" smtClean="0">
              <a:cs typeface="Times New Roman" panose="02020603050405020304" pitchFamily="18" charset="0"/>
            </a:endParaRPr>
          </a:p>
          <a:p>
            <a:r>
              <a:rPr lang="ru-RU" sz="2200" b="1" dirty="0" err="1" smtClean="0">
                <a:solidFill>
                  <a:srgbClr val="FF0000"/>
                </a:solidFill>
                <a:cs typeface="Times New Roman" panose="02020603050405020304" pitchFamily="18" charset="0"/>
              </a:rPr>
              <a:t>Барлық</a:t>
            </a:r>
            <a:r>
              <a:rPr lang="ru-RU" sz="2200" b="1" dirty="0" smtClean="0">
                <a:solidFill>
                  <a:srgbClr val="FF0000"/>
                </a:solidFill>
                <a:cs typeface="Times New Roman" panose="02020603050405020304" pitchFamily="18" charset="0"/>
              </a:rPr>
              <a:t> </a:t>
            </a:r>
            <a:r>
              <a:rPr lang="ru-RU" sz="2200" b="1" dirty="0" err="1">
                <a:solidFill>
                  <a:srgbClr val="FF0000"/>
                </a:solidFill>
                <a:cs typeface="Times New Roman" panose="02020603050405020304" pitchFamily="18" charset="0"/>
              </a:rPr>
              <a:t>құжаттарды</a:t>
            </a:r>
            <a:r>
              <a:rPr lang="ru-RU" sz="2200" b="1" dirty="0">
                <a:solidFill>
                  <a:srgbClr val="FF0000"/>
                </a:solidFill>
                <a:cs typeface="Times New Roman" panose="02020603050405020304" pitchFamily="18" charset="0"/>
              </a:rPr>
              <a:t> </a:t>
            </a:r>
            <a:r>
              <a:rPr lang="ru-RU" sz="2200" b="1" dirty="0" err="1">
                <a:solidFill>
                  <a:srgbClr val="FF0000"/>
                </a:solidFill>
                <a:cs typeface="Times New Roman" panose="02020603050405020304" pitchFamily="18" charset="0"/>
              </a:rPr>
              <a:t>толтыру</a:t>
            </a:r>
            <a:r>
              <a:rPr lang="ru-RU" sz="2200" b="1" dirty="0">
                <a:solidFill>
                  <a:srgbClr val="FF0000"/>
                </a:solidFill>
                <a:cs typeface="Times New Roman" panose="02020603050405020304" pitchFamily="18" charset="0"/>
              </a:rPr>
              <a:t> </a:t>
            </a:r>
            <a:r>
              <a:rPr lang="ru-RU" sz="2200" b="1" dirty="0" err="1">
                <a:solidFill>
                  <a:srgbClr val="FF0000"/>
                </a:solidFill>
                <a:cs typeface="Times New Roman" panose="02020603050405020304" pitchFamily="18" charset="0"/>
              </a:rPr>
              <a:t>міндетті</a:t>
            </a:r>
            <a:r>
              <a:rPr lang="ru-RU" sz="2200" b="1" dirty="0">
                <a:solidFill>
                  <a:srgbClr val="FF0000"/>
                </a:solidFill>
                <a:cs typeface="Times New Roman" panose="02020603050405020304" pitchFamily="18" charset="0"/>
              </a:rPr>
              <a:t>, ал </a:t>
            </a:r>
            <a:r>
              <a:rPr lang="ru-RU" sz="2200" b="1" dirty="0" err="1">
                <a:solidFill>
                  <a:srgbClr val="FF0000"/>
                </a:solidFill>
                <a:cs typeface="Times New Roman" panose="02020603050405020304" pitchFamily="18" charset="0"/>
              </a:rPr>
              <a:t>оларды</a:t>
            </a:r>
            <a:r>
              <a:rPr lang="ru-RU" sz="2200" b="1" dirty="0">
                <a:solidFill>
                  <a:srgbClr val="FF0000"/>
                </a:solidFill>
                <a:cs typeface="Times New Roman" panose="02020603050405020304" pitchFamily="18" charset="0"/>
              </a:rPr>
              <a:t> </a:t>
            </a:r>
            <a:r>
              <a:rPr lang="ru-RU" sz="2200" b="1" dirty="0" err="1">
                <a:solidFill>
                  <a:srgbClr val="FF0000"/>
                </a:solidFill>
                <a:cs typeface="Times New Roman" panose="02020603050405020304" pitchFamily="18" charset="0"/>
              </a:rPr>
              <a:t>ұстау</a:t>
            </a:r>
            <a:r>
              <a:rPr lang="ru-RU" sz="2200" b="1" dirty="0">
                <a:solidFill>
                  <a:srgbClr val="FF0000"/>
                </a:solidFill>
                <a:cs typeface="Times New Roman" panose="02020603050405020304" pitchFamily="18" charset="0"/>
              </a:rPr>
              <a:t> </a:t>
            </a:r>
            <a:r>
              <a:rPr lang="ru-RU" sz="2200" b="1" dirty="0" err="1">
                <a:solidFill>
                  <a:srgbClr val="FF0000"/>
                </a:solidFill>
                <a:cs typeface="Times New Roman" panose="02020603050405020304" pitchFamily="18" charset="0"/>
              </a:rPr>
              <a:t>шарттары</a:t>
            </a:r>
            <a:r>
              <a:rPr lang="ru-RU" sz="2200" b="1" dirty="0">
                <a:solidFill>
                  <a:srgbClr val="FF0000"/>
                </a:solidFill>
                <a:cs typeface="Times New Roman" panose="02020603050405020304" pitchFamily="18" charset="0"/>
              </a:rPr>
              <a:t> </a:t>
            </a:r>
            <a:r>
              <a:rPr lang="ru-RU" sz="2200" b="1" dirty="0" err="1">
                <a:solidFill>
                  <a:srgbClr val="FF0000"/>
                </a:solidFill>
                <a:cs typeface="Times New Roman" panose="02020603050405020304" pitchFamily="18" charset="0"/>
              </a:rPr>
              <a:t>Қазақстан</a:t>
            </a:r>
            <a:r>
              <a:rPr lang="ru-RU" sz="2200" b="1" dirty="0">
                <a:solidFill>
                  <a:srgbClr val="FF0000"/>
                </a:solidFill>
                <a:cs typeface="Times New Roman" panose="02020603050405020304" pitchFamily="18" charset="0"/>
              </a:rPr>
              <a:t> </a:t>
            </a:r>
            <a:r>
              <a:rPr lang="ru-RU" sz="2200" b="1" dirty="0" err="1">
                <a:solidFill>
                  <a:srgbClr val="FF0000"/>
                </a:solidFill>
                <a:cs typeface="Times New Roman" panose="02020603050405020304" pitchFamily="18" charset="0"/>
              </a:rPr>
              <a:t>Республикасы</a:t>
            </a:r>
            <a:r>
              <a:rPr lang="ru-RU" sz="2200" b="1" dirty="0">
                <a:solidFill>
                  <a:srgbClr val="FF0000"/>
                </a:solidFill>
                <a:cs typeface="Times New Roman" panose="02020603050405020304" pitchFamily="18" charset="0"/>
              </a:rPr>
              <a:t> </a:t>
            </a:r>
            <a:r>
              <a:rPr lang="ru-RU" sz="2200" b="1" dirty="0" err="1">
                <a:solidFill>
                  <a:srgbClr val="FF0000"/>
                </a:solidFill>
                <a:cs typeface="Times New Roman" panose="02020603050405020304" pitchFamily="18" charset="0"/>
              </a:rPr>
              <a:t>Ұлттық</a:t>
            </a:r>
            <a:r>
              <a:rPr lang="ru-RU" sz="2200" b="1" dirty="0">
                <a:solidFill>
                  <a:srgbClr val="FF0000"/>
                </a:solidFill>
                <a:cs typeface="Times New Roman" panose="02020603050405020304" pitchFamily="18" charset="0"/>
              </a:rPr>
              <a:t> </a:t>
            </a:r>
            <a:r>
              <a:rPr lang="ru-RU" sz="2200" b="1" dirty="0" err="1">
                <a:solidFill>
                  <a:srgbClr val="FF0000"/>
                </a:solidFill>
                <a:cs typeface="Times New Roman" panose="02020603050405020304" pitchFamily="18" charset="0"/>
              </a:rPr>
              <a:t>Банкінің</a:t>
            </a:r>
            <a:r>
              <a:rPr lang="ru-RU" sz="2200" b="1" dirty="0">
                <a:solidFill>
                  <a:srgbClr val="FF0000"/>
                </a:solidFill>
                <a:cs typeface="Times New Roman" panose="02020603050405020304" pitchFamily="18" charset="0"/>
              </a:rPr>
              <a:t> </a:t>
            </a:r>
            <a:r>
              <a:rPr lang="ru-RU" sz="2200" b="1" dirty="0" err="1">
                <a:solidFill>
                  <a:srgbClr val="FF0000"/>
                </a:solidFill>
                <a:cs typeface="Times New Roman" panose="02020603050405020304" pitchFamily="18" charset="0"/>
              </a:rPr>
              <a:t>талаптарында</a:t>
            </a:r>
            <a:r>
              <a:rPr lang="ru-RU" sz="2200" b="1" dirty="0">
                <a:solidFill>
                  <a:srgbClr val="FF0000"/>
                </a:solidFill>
                <a:cs typeface="Times New Roman" panose="02020603050405020304" pitchFamily="18" charset="0"/>
              </a:rPr>
              <a:t> </a:t>
            </a:r>
            <a:r>
              <a:rPr lang="ru-RU" sz="2200" b="1" dirty="0" err="1">
                <a:solidFill>
                  <a:srgbClr val="FF0000"/>
                </a:solidFill>
                <a:cs typeface="Times New Roman" panose="02020603050405020304" pitchFamily="18" charset="0"/>
              </a:rPr>
              <a:t>белгіленген</a:t>
            </a:r>
            <a:r>
              <a:rPr lang="ru-RU" sz="2200" b="1" dirty="0">
                <a:solidFill>
                  <a:srgbClr val="FF0000"/>
                </a:solidFill>
                <a:cs typeface="Times New Roman" panose="02020603050405020304" pitchFamily="18" charset="0"/>
              </a:rPr>
              <a:t>.</a:t>
            </a:r>
            <a:endParaRPr lang="ru-RU" dirty="0">
              <a:solidFill>
                <a:srgbClr val="FF0000"/>
              </a:solidFill>
            </a:endParaRPr>
          </a:p>
        </p:txBody>
      </p:sp>
      <p:sp>
        <p:nvSpPr>
          <p:cNvPr id="2" name="Номер слайда 1">
            <a:extLst>
              <a:ext uri="{FF2B5EF4-FFF2-40B4-BE49-F238E27FC236}">
                <a16:creationId xmlns:a16="http://schemas.microsoft.com/office/drawing/2014/main" id="{415C49A3-EC8B-443C-9FE7-7856E0D51CBE}"/>
              </a:ext>
            </a:extLst>
          </p:cNvPr>
          <p:cNvSpPr>
            <a:spLocks noGrp="1"/>
          </p:cNvSpPr>
          <p:nvPr>
            <p:ph type="sldNum" sz="quarter" idx="12"/>
          </p:nvPr>
        </p:nvSpPr>
        <p:spPr/>
        <p:txBody>
          <a:bodyPr/>
          <a:lstStyle/>
          <a:p>
            <a:fld id="{4F65E0F3-FF11-402E-936B-2D1DC285A156}" type="slidenum">
              <a:rPr lang="ru-RU" smtClean="0"/>
              <a:pPr/>
              <a:t>54</a:t>
            </a:fld>
            <a:endParaRPr lang="ru-RU"/>
          </a:p>
        </p:txBody>
      </p:sp>
      <p:sp>
        <p:nvSpPr>
          <p:cNvPr id="3" name="Заголовок 2">
            <a:extLst>
              <a:ext uri="{FF2B5EF4-FFF2-40B4-BE49-F238E27FC236}">
                <a16:creationId xmlns:a16="http://schemas.microsoft.com/office/drawing/2014/main" id="{B1E4A62E-9782-4DEE-8E74-7D1EBC0C8207}"/>
              </a:ext>
            </a:extLst>
          </p:cNvPr>
          <p:cNvSpPr>
            <a:spLocks noGrp="1"/>
          </p:cNvSpPr>
          <p:nvPr>
            <p:ph type="title"/>
          </p:nvPr>
        </p:nvSpPr>
        <p:spPr>
          <a:xfrm>
            <a:off x="763979" y="-1"/>
            <a:ext cx="10972800" cy="1876301"/>
          </a:xfrm>
        </p:spPr>
        <p:txBody>
          <a:bodyPr>
            <a:noAutofit/>
          </a:bodyPr>
          <a:lstStyle/>
          <a:p>
            <a:pPr algn="ctr"/>
            <a:r>
              <a:rPr lang="ru-RU" sz="1600" b="1" dirty="0" smtClean="0">
                <a:solidFill>
                  <a:srgbClr val="FF0000"/>
                </a:solidFill>
                <a:cs typeface="Times New Roman" panose="02020603050405020304" pitchFamily="18" charset="0"/>
              </a:rPr>
              <a:t/>
            </a:r>
            <a:br>
              <a:rPr lang="ru-RU" sz="1600" b="1" dirty="0" smtClean="0">
                <a:solidFill>
                  <a:srgbClr val="FF0000"/>
                </a:solidFill>
                <a:cs typeface="Times New Roman" panose="02020603050405020304" pitchFamily="18" charset="0"/>
              </a:rPr>
            </a:br>
            <a:r>
              <a:rPr lang="ru-RU" sz="1600" dirty="0">
                <a:solidFill>
                  <a:srgbClr val="FF0000"/>
                </a:solidFill>
                <a:cs typeface="Times New Roman" panose="02020603050405020304" pitchFamily="18" charset="0"/>
              </a:rPr>
              <a:t>2019 </a:t>
            </a:r>
            <a:r>
              <a:rPr lang="ru-RU" sz="1600" dirty="0" err="1">
                <a:solidFill>
                  <a:srgbClr val="FF0000"/>
                </a:solidFill>
                <a:cs typeface="Times New Roman" panose="02020603050405020304" pitchFamily="18" charset="0"/>
              </a:rPr>
              <a:t>жылғы</a:t>
            </a:r>
            <a:r>
              <a:rPr lang="ru-RU" sz="1600" dirty="0">
                <a:solidFill>
                  <a:srgbClr val="FF0000"/>
                </a:solidFill>
                <a:cs typeface="Times New Roman" panose="02020603050405020304" pitchFamily="18" charset="0"/>
              </a:rPr>
              <a:t> </a:t>
            </a:r>
            <a:r>
              <a:rPr lang="ru-RU" sz="1600" dirty="0" err="1">
                <a:solidFill>
                  <a:srgbClr val="FF0000"/>
                </a:solidFill>
                <a:cs typeface="Times New Roman" panose="02020603050405020304" pitchFamily="18" charset="0"/>
              </a:rPr>
              <a:t>шілдеде</a:t>
            </a:r>
            <a:r>
              <a:rPr lang="ru-RU" sz="1600" dirty="0">
                <a:solidFill>
                  <a:srgbClr val="FF0000"/>
                </a:solidFill>
                <a:cs typeface="Times New Roman" panose="02020603050405020304" pitchFamily="18" charset="0"/>
              </a:rPr>
              <a:t> "</a:t>
            </a:r>
            <a:r>
              <a:rPr lang="ru-RU" sz="1600" dirty="0" err="1">
                <a:solidFill>
                  <a:srgbClr val="FF0000"/>
                </a:solidFill>
                <a:cs typeface="Times New Roman" panose="02020603050405020304" pitchFamily="18" charset="0"/>
              </a:rPr>
              <a:t>Қазақстан</a:t>
            </a:r>
            <a:r>
              <a:rPr lang="ru-RU" sz="1600" dirty="0">
                <a:solidFill>
                  <a:srgbClr val="FF0000"/>
                </a:solidFill>
                <a:cs typeface="Times New Roman" panose="02020603050405020304" pitchFamily="18" charset="0"/>
              </a:rPr>
              <a:t> </a:t>
            </a:r>
            <a:r>
              <a:rPr lang="ru-RU" sz="1600" dirty="0" err="1">
                <a:solidFill>
                  <a:srgbClr val="FF0000"/>
                </a:solidFill>
                <a:cs typeface="Times New Roman" panose="02020603050405020304" pitchFamily="18" charset="0"/>
              </a:rPr>
              <a:t>Республикасының</a:t>
            </a:r>
            <a:r>
              <a:rPr lang="ru-RU" sz="1600" dirty="0">
                <a:solidFill>
                  <a:srgbClr val="FF0000"/>
                </a:solidFill>
                <a:cs typeface="Times New Roman" panose="02020603050405020304" pitchFamily="18" charset="0"/>
              </a:rPr>
              <a:t> </a:t>
            </a:r>
            <a:r>
              <a:rPr lang="ru-RU" sz="1600" dirty="0" err="1">
                <a:solidFill>
                  <a:srgbClr val="FF0000"/>
                </a:solidFill>
                <a:cs typeface="Times New Roman" panose="02020603050405020304" pitchFamily="18" charset="0"/>
              </a:rPr>
              <a:t>кейбір</a:t>
            </a:r>
            <a:r>
              <a:rPr lang="ru-RU" sz="1600" dirty="0">
                <a:solidFill>
                  <a:srgbClr val="FF0000"/>
                </a:solidFill>
                <a:cs typeface="Times New Roman" panose="02020603050405020304" pitchFamily="18" charset="0"/>
              </a:rPr>
              <a:t> </a:t>
            </a:r>
            <a:r>
              <a:rPr lang="ru-RU" sz="1600" dirty="0" err="1">
                <a:solidFill>
                  <a:srgbClr val="FF0000"/>
                </a:solidFill>
                <a:cs typeface="Times New Roman" panose="02020603050405020304" pitchFamily="18" charset="0"/>
              </a:rPr>
              <a:t>заңнамалық</a:t>
            </a:r>
            <a:r>
              <a:rPr lang="ru-RU" sz="1600" dirty="0">
                <a:solidFill>
                  <a:srgbClr val="FF0000"/>
                </a:solidFill>
                <a:cs typeface="Times New Roman" panose="02020603050405020304" pitchFamily="18" charset="0"/>
              </a:rPr>
              <a:t> </a:t>
            </a:r>
            <a:r>
              <a:rPr lang="ru-RU" sz="1600" dirty="0" err="1">
                <a:solidFill>
                  <a:srgbClr val="FF0000"/>
                </a:solidFill>
                <a:cs typeface="Times New Roman" panose="02020603050405020304" pitchFamily="18" charset="0"/>
              </a:rPr>
              <a:t>актілеріне</a:t>
            </a:r>
            <a:r>
              <a:rPr lang="ru-RU" sz="1600" dirty="0">
                <a:solidFill>
                  <a:srgbClr val="FF0000"/>
                </a:solidFill>
                <a:cs typeface="Times New Roman" panose="02020603050405020304" pitchFamily="18" charset="0"/>
              </a:rPr>
              <a:t> </a:t>
            </a:r>
            <a:r>
              <a:rPr lang="ru-RU" sz="1600" dirty="0" err="1">
                <a:solidFill>
                  <a:srgbClr val="FF0000"/>
                </a:solidFill>
                <a:cs typeface="Times New Roman" panose="02020603050405020304" pitchFamily="18" charset="0"/>
              </a:rPr>
              <a:t>қаржы</a:t>
            </a:r>
            <a:r>
              <a:rPr lang="ru-RU" sz="1600" dirty="0">
                <a:solidFill>
                  <a:srgbClr val="FF0000"/>
                </a:solidFill>
                <a:cs typeface="Times New Roman" panose="02020603050405020304" pitchFamily="18" charset="0"/>
              </a:rPr>
              <a:t> </a:t>
            </a:r>
            <a:r>
              <a:rPr lang="ru-RU" sz="1600" dirty="0" err="1">
                <a:solidFill>
                  <a:srgbClr val="FF0000"/>
                </a:solidFill>
                <a:cs typeface="Times New Roman" panose="02020603050405020304" pitchFamily="18" charset="0"/>
              </a:rPr>
              <a:t>нарығын</a:t>
            </a:r>
            <a:r>
              <a:rPr lang="ru-RU" sz="1600" dirty="0">
                <a:solidFill>
                  <a:srgbClr val="FF0000"/>
                </a:solidFill>
                <a:cs typeface="Times New Roman" panose="02020603050405020304" pitchFamily="18" charset="0"/>
              </a:rPr>
              <a:t> </a:t>
            </a:r>
            <a:r>
              <a:rPr lang="ru-RU" sz="1600" dirty="0" err="1">
                <a:solidFill>
                  <a:srgbClr val="FF0000"/>
                </a:solidFill>
                <a:cs typeface="Times New Roman" panose="02020603050405020304" pitchFamily="18" charset="0"/>
              </a:rPr>
              <a:t>реттеу</a:t>
            </a:r>
            <a:r>
              <a:rPr lang="ru-RU" sz="1600" dirty="0">
                <a:solidFill>
                  <a:srgbClr val="FF0000"/>
                </a:solidFill>
                <a:cs typeface="Times New Roman" panose="02020603050405020304" pitchFamily="18" charset="0"/>
              </a:rPr>
              <a:t> мен </a:t>
            </a:r>
            <a:r>
              <a:rPr lang="ru-RU" sz="1600" dirty="0" err="1">
                <a:solidFill>
                  <a:srgbClr val="FF0000"/>
                </a:solidFill>
                <a:cs typeface="Times New Roman" panose="02020603050405020304" pitchFamily="18" charset="0"/>
              </a:rPr>
              <a:t>дамыту</a:t>
            </a:r>
            <a:r>
              <a:rPr lang="ru-RU" sz="1600" dirty="0">
                <a:solidFill>
                  <a:srgbClr val="FF0000"/>
                </a:solidFill>
                <a:cs typeface="Times New Roman" panose="02020603050405020304" pitchFamily="18" charset="0"/>
              </a:rPr>
              <a:t>, </a:t>
            </a:r>
            <a:r>
              <a:rPr lang="ru-RU" sz="1600" dirty="0" err="1">
                <a:solidFill>
                  <a:srgbClr val="FF0000"/>
                </a:solidFill>
                <a:cs typeface="Times New Roman" panose="02020603050405020304" pitchFamily="18" charset="0"/>
              </a:rPr>
              <a:t>микроқаржы</a:t>
            </a:r>
            <a:r>
              <a:rPr lang="ru-RU" sz="1600" dirty="0">
                <a:solidFill>
                  <a:srgbClr val="FF0000"/>
                </a:solidFill>
                <a:cs typeface="Times New Roman" panose="02020603050405020304" pitchFamily="18" charset="0"/>
              </a:rPr>
              <a:t> </a:t>
            </a:r>
            <a:r>
              <a:rPr lang="ru-RU" sz="1600" dirty="0" err="1">
                <a:solidFill>
                  <a:srgbClr val="FF0000"/>
                </a:solidFill>
                <a:cs typeface="Times New Roman" panose="02020603050405020304" pitchFamily="18" charset="0"/>
              </a:rPr>
              <a:t>қызметі</a:t>
            </a:r>
            <a:r>
              <a:rPr lang="ru-RU" sz="1600" dirty="0">
                <a:solidFill>
                  <a:srgbClr val="FF0000"/>
                </a:solidFill>
                <a:cs typeface="Times New Roman" panose="02020603050405020304" pitchFamily="18" charset="0"/>
              </a:rPr>
              <a:t> </a:t>
            </a:r>
            <a:r>
              <a:rPr lang="ru-RU" sz="1600" dirty="0" err="1">
                <a:solidFill>
                  <a:srgbClr val="FF0000"/>
                </a:solidFill>
                <a:cs typeface="Times New Roman" panose="02020603050405020304" pitchFamily="18" charset="0"/>
              </a:rPr>
              <a:t>және</a:t>
            </a:r>
            <a:r>
              <a:rPr lang="ru-RU" sz="1600" dirty="0">
                <a:solidFill>
                  <a:srgbClr val="FF0000"/>
                </a:solidFill>
                <a:cs typeface="Times New Roman" panose="02020603050405020304" pitchFamily="18" charset="0"/>
              </a:rPr>
              <a:t> </a:t>
            </a:r>
            <a:r>
              <a:rPr lang="ru-RU" sz="1600" dirty="0" err="1">
                <a:solidFill>
                  <a:srgbClr val="FF0000"/>
                </a:solidFill>
                <a:cs typeface="Times New Roman" panose="02020603050405020304" pitchFamily="18" charset="0"/>
              </a:rPr>
              <a:t>салық</a:t>
            </a:r>
            <a:r>
              <a:rPr lang="ru-RU" sz="1600" dirty="0">
                <a:solidFill>
                  <a:srgbClr val="FF0000"/>
                </a:solidFill>
                <a:cs typeface="Times New Roman" panose="02020603050405020304" pitchFamily="18" charset="0"/>
              </a:rPr>
              <a:t> салу </a:t>
            </a:r>
            <a:r>
              <a:rPr lang="ru-RU" sz="1600" dirty="0" err="1">
                <a:solidFill>
                  <a:srgbClr val="FF0000"/>
                </a:solidFill>
                <a:cs typeface="Times New Roman" panose="02020603050405020304" pitchFamily="18" charset="0"/>
              </a:rPr>
              <a:t>мәселелері</a:t>
            </a:r>
            <a:r>
              <a:rPr lang="ru-RU" sz="1600" dirty="0">
                <a:solidFill>
                  <a:srgbClr val="FF0000"/>
                </a:solidFill>
                <a:cs typeface="Times New Roman" panose="02020603050405020304" pitchFamily="18" charset="0"/>
              </a:rPr>
              <a:t> </a:t>
            </a:r>
            <a:r>
              <a:rPr lang="ru-RU" sz="1600" dirty="0" err="1">
                <a:solidFill>
                  <a:srgbClr val="FF0000"/>
                </a:solidFill>
                <a:cs typeface="Times New Roman" panose="02020603050405020304" pitchFamily="18" charset="0"/>
              </a:rPr>
              <a:t>бойынша</a:t>
            </a:r>
            <a:r>
              <a:rPr lang="ru-RU" sz="1600" dirty="0">
                <a:solidFill>
                  <a:srgbClr val="FF0000"/>
                </a:solidFill>
                <a:cs typeface="Times New Roman" panose="02020603050405020304" pitchFamily="18" charset="0"/>
              </a:rPr>
              <a:t> </a:t>
            </a:r>
            <a:r>
              <a:rPr lang="ru-RU" sz="1600" dirty="0" err="1">
                <a:solidFill>
                  <a:srgbClr val="FF0000"/>
                </a:solidFill>
                <a:cs typeface="Times New Roman" panose="02020603050405020304" pitchFamily="18" charset="0"/>
              </a:rPr>
              <a:t>өзгерістер</a:t>
            </a:r>
            <a:r>
              <a:rPr lang="ru-RU" sz="1600" dirty="0">
                <a:solidFill>
                  <a:srgbClr val="FF0000"/>
                </a:solidFill>
                <a:cs typeface="Times New Roman" panose="02020603050405020304" pitchFamily="18" charset="0"/>
              </a:rPr>
              <a:t> мен </a:t>
            </a:r>
            <a:r>
              <a:rPr lang="ru-RU" sz="1600" dirty="0" err="1">
                <a:solidFill>
                  <a:srgbClr val="FF0000"/>
                </a:solidFill>
                <a:cs typeface="Times New Roman" panose="02020603050405020304" pitchFamily="18" charset="0"/>
              </a:rPr>
              <a:t>толықтырулар</a:t>
            </a:r>
            <a:r>
              <a:rPr lang="ru-RU" sz="1600" dirty="0">
                <a:solidFill>
                  <a:srgbClr val="FF0000"/>
                </a:solidFill>
                <a:cs typeface="Times New Roman" panose="02020603050405020304" pitchFamily="18" charset="0"/>
              </a:rPr>
              <a:t> </a:t>
            </a:r>
            <a:r>
              <a:rPr lang="ru-RU" sz="1600" dirty="0" err="1">
                <a:solidFill>
                  <a:srgbClr val="FF0000"/>
                </a:solidFill>
                <a:cs typeface="Times New Roman" panose="02020603050405020304" pitchFamily="18" charset="0"/>
              </a:rPr>
              <a:t>енгізу</a:t>
            </a:r>
            <a:r>
              <a:rPr lang="ru-RU" sz="1600" dirty="0">
                <a:solidFill>
                  <a:srgbClr val="FF0000"/>
                </a:solidFill>
                <a:cs typeface="Times New Roman" panose="02020603050405020304" pitchFamily="18" charset="0"/>
              </a:rPr>
              <a:t> </a:t>
            </a:r>
            <a:r>
              <a:rPr lang="ru-RU" sz="1600" dirty="0" err="1">
                <a:solidFill>
                  <a:srgbClr val="FF0000"/>
                </a:solidFill>
                <a:cs typeface="Times New Roman" panose="02020603050405020304" pitchFamily="18" charset="0"/>
              </a:rPr>
              <a:t>туралы</a:t>
            </a:r>
            <a:r>
              <a:rPr lang="ru-RU" sz="1600" dirty="0">
                <a:solidFill>
                  <a:srgbClr val="FF0000"/>
                </a:solidFill>
                <a:cs typeface="Times New Roman" panose="02020603050405020304" pitchFamily="18" charset="0"/>
              </a:rPr>
              <a:t>" </a:t>
            </a:r>
            <a:r>
              <a:rPr lang="ru-RU" sz="1600" dirty="0" err="1">
                <a:solidFill>
                  <a:srgbClr val="FF0000"/>
                </a:solidFill>
                <a:cs typeface="Times New Roman" panose="02020603050405020304" pitchFamily="18" charset="0"/>
              </a:rPr>
              <a:t>Қазақстан</a:t>
            </a:r>
            <a:r>
              <a:rPr lang="ru-RU" sz="1600" dirty="0">
                <a:solidFill>
                  <a:srgbClr val="FF0000"/>
                </a:solidFill>
                <a:cs typeface="Times New Roman" panose="02020603050405020304" pitchFamily="18" charset="0"/>
              </a:rPr>
              <a:t> </a:t>
            </a:r>
            <a:r>
              <a:rPr lang="ru-RU" sz="1600" dirty="0" err="1">
                <a:solidFill>
                  <a:srgbClr val="FF0000"/>
                </a:solidFill>
                <a:cs typeface="Times New Roman" panose="02020603050405020304" pitchFamily="18" charset="0"/>
              </a:rPr>
              <a:t>Республикасының</a:t>
            </a:r>
            <a:r>
              <a:rPr lang="ru-RU" sz="1600" dirty="0">
                <a:solidFill>
                  <a:srgbClr val="FF0000"/>
                </a:solidFill>
                <a:cs typeface="Times New Roman" panose="02020603050405020304" pitchFamily="18" charset="0"/>
              </a:rPr>
              <a:t> </a:t>
            </a:r>
            <a:r>
              <a:rPr lang="ru-RU" sz="1600" dirty="0" err="1">
                <a:solidFill>
                  <a:srgbClr val="FF0000"/>
                </a:solidFill>
                <a:cs typeface="Times New Roman" panose="02020603050405020304" pitchFamily="18" charset="0"/>
              </a:rPr>
              <a:t>Заңы</a:t>
            </a:r>
            <a:r>
              <a:rPr lang="ru-RU" sz="1600" dirty="0">
                <a:solidFill>
                  <a:srgbClr val="FF0000"/>
                </a:solidFill>
                <a:cs typeface="Times New Roman" panose="02020603050405020304" pitchFamily="18" charset="0"/>
              </a:rPr>
              <a:t> </a:t>
            </a:r>
            <a:r>
              <a:rPr lang="ru-RU" sz="1600" dirty="0" err="1">
                <a:solidFill>
                  <a:srgbClr val="FF0000"/>
                </a:solidFill>
                <a:cs typeface="Times New Roman" panose="02020603050405020304" pitchFamily="18" charset="0"/>
              </a:rPr>
              <a:t>қабылданды</a:t>
            </a:r>
            <a:r>
              <a:rPr lang="ru-RU" sz="1600" dirty="0">
                <a:solidFill>
                  <a:srgbClr val="FF0000"/>
                </a:solidFill>
                <a:cs typeface="Times New Roman" panose="02020603050405020304" pitchFamily="18" charset="0"/>
              </a:rPr>
              <a:t>, </a:t>
            </a:r>
            <a:r>
              <a:rPr lang="ru-RU" sz="1600" dirty="0" err="1">
                <a:solidFill>
                  <a:srgbClr val="FF0000"/>
                </a:solidFill>
                <a:cs typeface="Times New Roman" panose="02020603050405020304" pitchFamily="18" charset="0"/>
              </a:rPr>
              <a:t>оған</a:t>
            </a:r>
            <a:r>
              <a:rPr lang="ru-RU" sz="1600" dirty="0">
                <a:solidFill>
                  <a:srgbClr val="FF0000"/>
                </a:solidFill>
                <a:cs typeface="Times New Roman" panose="02020603050405020304" pitchFamily="18" charset="0"/>
              </a:rPr>
              <a:t> </a:t>
            </a:r>
            <a:r>
              <a:rPr lang="ru-RU" sz="1600" dirty="0" err="1">
                <a:solidFill>
                  <a:srgbClr val="FF0000"/>
                </a:solidFill>
                <a:cs typeface="Times New Roman" panose="02020603050405020304" pitchFamily="18" charset="0"/>
              </a:rPr>
              <a:t>сәйкес</a:t>
            </a:r>
            <a:r>
              <a:rPr lang="ru-RU" sz="1600" dirty="0">
                <a:solidFill>
                  <a:srgbClr val="FF0000"/>
                </a:solidFill>
                <a:cs typeface="Times New Roman" panose="02020603050405020304" pitchFamily="18" charset="0"/>
              </a:rPr>
              <a:t> 2020 </a:t>
            </a:r>
            <a:r>
              <a:rPr lang="ru-RU" sz="1600" dirty="0" err="1">
                <a:solidFill>
                  <a:srgbClr val="FF0000"/>
                </a:solidFill>
                <a:cs typeface="Times New Roman" panose="02020603050405020304" pitchFamily="18" charset="0"/>
              </a:rPr>
              <a:t>жылғы</a:t>
            </a:r>
            <a:r>
              <a:rPr lang="ru-RU" sz="1600" dirty="0">
                <a:solidFill>
                  <a:srgbClr val="FF0000"/>
                </a:solidFill>
                <a:cs typeface="Times New Roman" panose="02020603050405020304" pitchFamily="18" charset="0"/>
              </a:rPr>
              <a:t> 01 </a:t>
            </a:r>
            <a:r>
              <a:rPr lang="ru-RU" sz="1600" dirty="0" err="1">
                <a:solidFill>
                  <a:srgbClr val="FF0000"/>
                </a:solidFill>
                <a:cs typeface="Times New Roman" panose="02020603050405020304" pitchFamily="18" charset="0"/>
              </a:rPr>
              <a:t>шілдеге</a:t>
            </a:r>
            <a:r>
              <a:rPr lang="ru-RU" sz="1600" dirty="0">
                <a:solidFill>
                  <a:srgbClr val="FF0000"/>
                </a:solidFill>
                <a:cs typeface="Times New Roman" panose="02020603050405020304" pitchFamily="18" charset="0"/>
              </a:rPr>
              <a:t> </a:t>
            </a:r>
            <a:r>
              <a:rPr lang="ru-RU" sz="1600" dirty="0" err="1">
                <a:solidFill>
                  <a:srgbClr val="FF0000"/>
                </a:solidFill>
                <a:cs typeface="Times New Roman" panose="02020603050405020304" pitchFamily="18" charset="0"/>
              </a:rPr>
              <a:t>дейін</a:t>
            </a:r>
            <a:r>
              <a:rPr lang="ru-RU" sz="1600" dirty="0">
                <a:solidFill>
                  <a:srgbClr val="FF0000"/>
                </a:solidFill>
                <a:cs typeface="Times New Roman" panose="02020603050405020304" pitchFamily="18" charset="0"/>
              </a:rPr>
              <a:t> </a:t>
            </a:r>
            <a:r>
              <a:rPr lang="ru-RU" sz="1600" dirty="0" err="1">
                <a:solidFill>
                  <a:srgbClr val="FF0000"/>
                </a:solidFill>
                <a:cs typeface="Times New Roman" panose="02020603050405020304" pitchFamily="18" charset="0"/>
              </a:rPr>
              <a:t>барлық</a:t>
            </a:r>
            <a:r>
              <a:rPr lang="ru-RU" sz="1600" dirty="0">
                <a:solidFill>
                  <a:srgbClr val="FF0000"/>
                </a:solidFill>
                <a:cs typeface="Times New Roman" panose="02020603050405020304" pitchFamily="18" charset="0"/>
              </a:rPr>
              <a:t> </a:t>
            </a:r>
            <a:r>
              <a:rPr lang="ru-RU" sz="1600" dirty="0" err="1">
                <a:solidFill>
                  <a:srgbClr val="FF0000"/>
                </a:solidFill>
                <a:cs typeface="Times New Roman" panose="02020603050405020304" pitchFamily="18" charset="0"/>
              </a:rPr>
              <a:t>жұмыс</a:t>
            </a:r>
            <a:r>
              <a:rPr lang="ru-RU" sz="1600" dirty="0">
                <a:solidFill>
                  <a:srgbClr val="FF0000"/>
                </a:solidFill>
                <a:cs typeface="Times New Roman" panose="02020603050405020304" pitchFamily="18" charset="0"/>
              </a:rPr>
              <a:t> </a:t>
            </a:r>
            <a:r>
              <a:rPr lang="ru-RU" sz="1600" dirty="0" err="1">
                <a:solidFill>
                  <a:srgbClr val="FF0000"/>
                </a:solidFill>
                <a:cs typeface="Times New Roman" panose="02020603050405020304" pitchFamily="18" charset="0"/>
              </a:rPr>
              <a:t>істеп</a:t>
            </a:r>
            <a:r>
              <a:rPr lang="ru-RU" sz="1600" dirty="0">
                <a:solidFill>
                  <a:srgbClr val="FF0000"/>
                </a:solidFill>
                <a:cs typeface="Times New Roman" panose="02020603050405020304" pitchFamily="18" charset="0"/>
              </a:rPr>
              <a:t> </a:t>
            </a:r>
            <a:r>
              <a:rPr lang="ru-RU" sz="1600" dirty="0" err="1">
                <a:solidFill>
                  <a:srgbClr val="FF0000"/>
                </a:solidFill>
                <a:cs typeface="Times New Roman" panose="02020603050405020304" pitchFamily="18" charset="0"/>
              </a:rPr>
              <a:t>тұрған</a:t>
            </a:r>
            <a:r>
              <a:rPr lang="ru-RU" sz="1600" dirty="0">
                <a:solidFill>
                  <a:srgbClr val="FF0000"/>
                </a:solidFill>
                <a:cs typeface="Times New Roman" panose="02020603050405020304" pitchFamily="18" charset="0"/>
              </a:rPr>
              <a:t> </a:t>
            </a:r>
            <a:r>
              <a:rPr lang="ru-RU" sz="1600" dirty="0" err="1">
                <a:solidFill>
                  <a:srgbClr val="FF0000"/>
                </a:solidFill>
                <a:cs typeface="Times New Roman" panose="02020603050405020304" pitchFamily="18" charset="0"/>
              </a:rPr>
              <a:t>ломбардтар</a:t>
            </a:r>
            <a:r>
              <a:rPr lang="ru-RU" sz="1600" dirty="0">
                <a:solidFill>
                  <a:srgbClr val="FF0000"/>
                </a:solidFill>
                <a:cs typeface="Times New Roman" panose="02020603050405020304" pitchFamily="18" charset="0"/>
              </a:rPr>
              <a:t> </a:t>
            </a:r>
            <a:r>
              <a:rPr lang="ru-RU" sz="1600" dirty="0" err="1">
                <a:solidFill>
                  <a:srgbClr val="FF0000"/>
                </a:solidFill>
                <a:cs typeface="Times New Roman" panose="02020603050405020304" pitchFamily="18" charset="0"/>
              </a:rPr>
              <a:t>құрылатын</a:t>
            </a:r>
            <a:r>
              <a:rPr lang="ru-RU" sz="1600" dirty="0">
                <a:solidFill>
                  <a:srgbClr val="FF0000"/>
                </a:solidFill>
                <a:cs typeface="Times New Roman" panose="02020603050405020304" pitchFamily="18" charset="0"/>
              </a:rPr>
              <a:t> </a:t>
            </a:r>
            <a:r>
              <a:rPr lang="ru-RU" sz="1600" dirty="0" err="1">
                <a:solidFill>
                  <a:srgbClr val="FF0000"/>
                </a:solidFill>
                <a:cs typeface="Times New Roman" panose="02020603050405020304" pitchFamily="18" charset="0"/>
              </a:rPr>
              <a:t>қаржы</a:t>
            </a:r>
            <a:r>
              <a:rPr lang="ru-RU" sz="1600" dirty="0">
                <a:solidFill>
                  <a:srgbClr val="FF0000"/>
                </a:solidFill>
                <a:cs typeface="Times New Roman" panose="02020603050405020304" pitchFamily="18" charset="0"/>
              </a:rPr>
              <a:t> </a:t>
            </a:r>
            <a:r>
              <a:rPr lang="ru-RU" sz="1600" dirty="0" err="1">
                <a:solidFill>
                  <a:srgbClr val="FF0000"/>
                </a:solidFill>
                <a:cs typeface="Times New Roman" panose="02020603050405020304" pitchFamily="18" charset="0"/>
              </a:rPr>
              <a:t>нарығын</a:t>
            </a:r>
            <a:r>
              <a:rPr lang="ru-RU" sz="1600" dirty="0">
                <a:solidFill>
                  <a:srgbClr val="FF0000"/>
                </a:solidFill>
                <a:cs typeface="Times New Roman" panose="02020603050405020304" pitchFamily="18" charset="0"/>
              </a:rPr>
              <a:t> </a:t>
            </a:r>
            <a:r>
              <a:rPr lang="ru-RU" sz="1600" dirty="0" err="1">
                <a:solidFill>
                  <a:srgbClr val="FF0000"/>
                </a:solidFill>
                <a:cs typeface="Times New Roman" panose="02020603050405020304" pitchFamily="18" charset="0"/>
              </a:rPr>
              <a:t>реттеу</a:t>
            </a:r>
            <a:r>
              <a:rPr lang="ru-RU" sz="1600" dirty="0">
                <a:solidFill>
                  <a:srgbClr val="FF0000"/>
                </a:solidFill>
                <a:cs typeface="Times New Roman" panose="02020603050405020304" pitchFamily="18" charset="0"/>
              </a:rPr>
              <a:t> </a:t>
            </a:r>
            <a:r>
              <a:rPr lang="ru-RU" sz="1600" dirty="0" err="1">
                <a:solidFill>
                  <a:srgbClr val="FF0000"/>
                </a:solidFill>
                <a:cs typeface="Times New Roman" panose="02020603050405020304" pitchFamily="18" charset="0"/>
              </a:rPr>
              <a:t>және</a:t>
            </a:r>
            <a:r>
              <a:rPr lang="ru-RU" sz="1600" dirty="0">
                <a:solidFill>
                  <a:srgbClr val="FF0000"/>
                </a:solidFill>
                <a:cs typeface="Times New Roman" panose="02020603050405020304" pitchFamily="18" charset="0"/>
              </a:rPr>
              <a:t> </a:t>
            </a:r>
            <a:r>
              <a:rPr lang="ru-RU" sz="1600" dirty="0" err="1">
                <a:solidFill>
                  <a:srgbClr val="FF0000"/>
                </a:solidFill>
                <a:cs typeface="Times New Roman" panose="02020603050405020304" pitchFamily="18" charset="0"/>
              </a:rPr>
              <a:t>дамыту</a:t>
            </a:r>
            <a:r>
              <a:rPr lang="ru-RU" sz="1600" dirty="0">
                <a:solidFill>
                  <a:srgbClr val="FF0000"/>
                </a:solidFill>
                <a:cs typeface="Times New Roman" panose="02020603050405020304" pitchFamily="18" charset="0"/>
              </a:rPr>
              <a:t> </a:t>
            </a:r>
            <a:r>
              <a:rPr lang="ru-RU" sz="1600" dirty="0" err="1">
                <a:solidFill>
                  <a:srgbClr val="FF0000"/>
                </a:solidFill>
                <a:cs typeface="Times New Roman" panose="02020603050405020304" pitchFamily="18" charset="0"/>
              </a:rPr>
              <a:t>агенттігінде</a:t>
            </a:r>
            <a:r>
              <a:rPr lang="ru-RU" sz="1600" dirty="0">
                <a:solidFill>
                  <a:srgbClr val="FF0000"/>
                </a:solidFill>
                <a:cs typeface="Times New Roman" panose="02020603050405020304" pitchFamily="18" charset="0"/>
              </a:rPr>
              <a:t> </a:t>
            </a:r>
            <a:r>
              <a:rPr lang="ru-RU" sz="1600" dirty="0" err="1">
                <a:solidFill>
                  <a:srgbClr val="FF0000"/>
                </a:solidFill>
                <a:cs typeface="Times New Roman" panose="02020603050405020304" pitchFamily="18" charset="0"/>
              </a:rPr>
              <a:t>есептік</a:t>
            </a:r>
            <a:r>
              <a:rPr lang="ru-RU" sz="1600" dirty="0">
                <a:solidFill>
                  <a:srgbClr val="FF0000"/>
                </a:solidFill>
                <a:cs typeface="Times New Roman" panose="02020603050405020304" pitchFamily="18" charset="0"/>
              </a:rPr>
              <a:t> </a:t>
            </a:r>
            <a:r>
              <a:rPr lang="ru-RU" sz="1600" dirty="0" err="1">
                <a:solidFill>
                  <a:srgbClr val="FF0000"/>
                </a:solidFill>
                <a:cs typeface="Times New Roman" panose="02020603050405020304" pitchFamily="18" charset="0"/>
              </a:rPr>
              <a:t>тіркеуден</a:t>
            </a:r>
            <a:r>
              <a:rPr lang="ru-RU" sz="1600" dirty="0">
                <a:solidFill>
                  <a:srgbClr val="FF0000"/>
                </a:solidFill>
                <a:cs typeface="Times New Roman" panose="02020603050405020304" pitchFamily="18" charset="0"/>
              </a:rPr>
              <a:t> </a:t>
            </a:r>
            <a:r>
              <a:rPr lang="ru-RU" sz="1600" dirty="0" err="1">
                <a:solidFill>
                  <a:srgbClr val="FF0000"/>
                </a:solidFill>
                <a:cs typeface="Times New Roman" panose="02020603050405020304" pitchFamily="18" charset="0"/>
              </a:rPr>
              <a:t>өтуге</a:t>
            </a:r>
            <a:r>
              <a:rPr lang="ru-RU" sz="1600" dirty="0">
                <a:solidFill>
                  <a:srgbClr val="FF0000"/>
                </a:solidFill>
                <a:cs typeface="Times New Roman" panose="02020603050405020304" pitchFamily="18" charset="0"/>
              </a:rPr>
              <a:t> </a:t>
            </a:r>
            <a:r>
              <a:rPr lang="ru-RU" sz="1600" dirty="0" err="1">
                <a:solidFill>
                  <a:srgbClr val="FF0000"/>
                </a:solidFill>
                <a:cs typeface="Times New Roman" panose="02020603050405020304" pitchFamily="18" charset="0"/>
              </a:rPr>
              <a:t>тиіс</a:t>
            </a:r>
            <a:r>
              <a:rPr lang="ru-RU" sz="1600" dirty="0">
                <a:solidFill>
                  <a:srgbClr val="FF0000"/>
                </a:solidFill>
                <a:cs typeface="Times New Roman" panose="02020603050405020304" pitchFamily="18" charset="0"/>
              </a:rPr>
              <a:t>. </a:t>
            </a:r>
            <a:r>
              <a:rPr lang="ru-RU" sz="1600" dirty="0" err="1">
                <a:solidFill>
                  <a:srgbClr val="FF0000"/>
                </a:solidFill>
                <a:cs typeface="Times New Roman" panose="02020603050405020304" pitchFamily="18" charset="0"/>
              </a:rPr>
              <a:t>Есептік</a:t>
            </a:r>
            <a:r>
              <a:rPr lang="ru-RU" sz="1600" dirty="0">
                <a:solidFill>
                  <a:srgbClr val="FF0000"/>
                </a:solidFill>
                <a:cs typeface="Times New Roman" panose="02020603050405020304" pitchFamily="18" charset="0"/>
              </a:rPr>
              <a:t> </a:t>
            </a:r>
            <a:r>
              <a:rPr lang="ru-RU" sz="1600" dirty="0" err="1">
                <a:solidFill>
                  <a:srgbClr val="FF0000"/>
                </a:solidFill>
                <a:cs typeface="Times New Roman" panose="02020603050405020304" pitchFamily="18" charset="0"/>
              </a:rPr>
              <a:t>тіркеуден</a:t>
            </a:r>
            <a:r>
              <a:rPr lang="ru-RU" sz="1600" dirty="0">
                <a:solidFill>
                  <a:srgbClr val="FF0000"/>
                </a:solidFill>
                <a:cs typeface="Times New Roman" panose="02020603050405020304" pitchFamily="18" charset="0"/>
              </a:rPr>
              <a:t> </a:t>
            </a:r>
            <a:r>
              <a:rPr lang="ru-RU" sz="1600" dirty="0" err="1">
                <a:solidFill>
                  <a:srgbClr val="FF0000"/>
                </a:solidFill>
                <a:cs typeface="Times New Roman" panose="02020603050405020304" pitchFamily="18" charset="0"/>
              </a:rPr>
              <a:t>өтпей</a:t>
            </a:r>
            <a:r>
              <a:rPr lang="ru-RU" sz="1600" dirty="0">
                <a:solidFill>
                  <a:srgbClr val="FF0000"/>
                </a:solidFill>
                <a:cs typeface="Times New Roman" panose="02020603050405020304" pitchFamily="18" charset="0"/>
              </a:rPr>
              <a:t> ломбард </a:t>
            </a:r>
            <a:r>
              <a:rPr lang="ru-RU" sz="1600" dirty="0" err="1">
                <a:solidFill>
                  <a:srgbClr val="FF0000"/>
                </a:solidFill>
                <a:cs typeface="Times New Roman" panose="02020603050405020304" pitchFamily="18" charset="0"/>
              </a:rPr>
              <a:t>жүзеге</a:t>
            </a:r>
            <a:r>
              <a:rPr lang="ru-RU" sz="1600" dirty="0">
                <a:solidFill>
                  <a:srgbClr val="FF0000"/>
                </a:solidFill>
                <a:cs typeface="Times New Roman" panose="02020603050405020304" pitchFamily="18" charset="0"/>
              </a:rPr>
              <a:t> </a:t>
            </a:r>
            <a:r>
              <a:rPr lang="ru-RU" sz="1600" dirty="0" err="1">
                <a:solidFill>
                  <a:srgbClr val="FF0000"/>
                </a:solidFill>
                <a:cs typeface="Times New Roman" panose="02020603050405020304" pitchFamily="18" charset="0"/>
              </a:rPr>
              <a:t>асыратын</a:t>
            </a:r>
            <a:r>
              <a:rPr lang="ru-RU" sz="1600" dirty="0">
                <a:solidFill>
                  <a:srgbClr val="FF0000"/>
                </a:solidFill>
                <a:cs typeface="Times New Roman" panose="02020603050405020304" pitchFamily="18" charset="0"/>
              </a:rPr>
              <a:t> </a:t>
            </a:r>
            <a:r>
              <a:rPr lang="ru-RU" sz="1600" dirty="0" err="1">
                <a:solidFill>
                  <a:srgbClr val="FF0000"/>
                </a:solidFill>
                <a:cs typeface="Times New Roman" panose="02020603050405020304" pitchFamily="18" charset="0"/>
              </a:rPr>
              <a:t>Қызмет</a:t>
            </a:r>
            <a:r>
              <a:rPr lang="ru-RU" sz="1600" dirty="0">
                <a:solidFill>
                  <a:srgbClr val="FF0000"/>
                </a:solidFill>
                <a:cs typeface="Times New Roman" panose="02020603050405020304" pitchFamily="18" charset="0"/>
              </a:rPr>
              <a:t> </a:t>
            </a:r>
            <a:r>
              <a:rPr lang="ru-RU" sz="1600" dirty="0" err="1">
                <a:solidFill>
                  <a:srgbClr val="FF0000"/>
                </a:solidFill>
                <a:cs typeface="Times New Roman" panose="02020603050405020304" pitchFamily="18" charset="0"/>
              </a:rPr>
              <a:t>заңсыз</a:t>
            </a:r>
            <a:r>
              <a:rPr lang="ru-RU" sz="1600" dirty="0">
                <a:solidFill>
                  <a:srgbClr val="FF0000"/>
                </a:solidFill>
                <a:cs typeface="Times New Roman" panose="02020603050405020304" pitchFamily="18" charset="0"/>
              </a:rPr>
              <a:t> </a:t>
            </a:r>
            <a:r>
              <a:rPr lang="ru-RU" sz="1600" dirty="0" err="1">
                <a:solidFill>
                  <a:srgbClr val="FF0000"/>
                </a:solidFill>
                <a:cs typeface="Times New Roman" panose="02020603050405020304" pitchFamily="18" charset="0"/>
              </a:rPr>
              <a:t>болып</a:t>
            </a:r>
            <a:r>
              <a:rPr lang="ru-RU" sz="1600" dirty="0">
                <a:solidFill>
                  <a:srgbClr val="FF0000"/>
                </a:solidFill>
                <a:cs typeface="Times New Roman" panose="02020603050405020304" pitchFamily="18" charset="0"/>
              </a:rPr>
              <a:t> </a:t>
            </a:r>
            <a:r>
              <a:rPr lang="ru-RU" sz="1600" dirty="0" err="1">
                <a:solidFill>
                  <a:srgbClr val="FF0000"/>
                </a:solidFill>
                <a:cs typeface="Times New Roman" panose="02020603050405020304" pitchFamily="18" charset="0"/>
              </a:rPr>
              <a:t>табылады</a:t>
            </a:r>
            <a:r>
              <a:rPr lang="ru-RU" sz="1600" dirty="0">
                <a:solidFill>
                  <a:srgbClr val="FF0000"/>
                </a:solidFill>
                <a:cs typeface="Times New Roman" panose="02020603050405020304" pitchFamily="18" charset="0"/>
              </a:rPr>
              <a:t>.</a:t>
            </a:r>
            <a:endParaRPr lang="ru-RU" sz="1600" dirty="0">
              <a:solidFill>
                <a:srgbClr val="FF0000"/>
              </a:solidFill>
            </a:endParaRPr>
          </a:p>
        </p:txBody>
      </p:sp>
    </p:spTree>
    <p:extLst>
      <p:ext uri="{BB962C8B-B14F-4D97-AF65-F5344CB8AC3E}">
        <p14:creationId xmlns:p14="http://schemas.microsoft.com/office/powerpoint/2010/main" val="8841834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0109" y="2189018"/>
            <a:ext cx="11791932" cy="4504013"/>
          </a:xfrm>
        </p:spPr>
        <p:txBody>
          <a:bodyPr>
            <a:noAutofit/>
          </a:bodyPr>
          <a:lstStyle/>
          <a:p>
            <a:pPr fontAlgn="base"/>
            <a:r>
              <a:rPr lang="ru-RU" dirty="0"/>
              <a:t>      </a:t>
            </a:r>
            <a:r>
              <a:rPr lang="ru-RU" sz="2400" b="1" dirty="0" err="1">
                <a:latin typeface="Times New Roman" panose="02020603050405020304" pitchFamily="18" charset="0"/>
                <a:cs typeface="Times New Roman" panose="02020603050405020304" pitchFamily="18" charset="0"/>
              </a:rPr>
              <a:t>өндіріп</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алушы</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куәландырған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қызмет</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көрсету</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шартының</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көшірмесі</a:t>
            </a:r>
            <a:r>
              <a:rPr lang="ru-RU" sz="2400" b="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егер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өндіріп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алушы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басқарушы</a:t>
            </a:r>
            <a:r>
              <a:rPr lang="ru-RU" sz="2400" dirty="0">
                <a:latin typeface="Times New Roman" panose="02020603050405020304" pitchFamily="18" charset="0"/>
                <a:cs typeface="Times New Roman" panose="02020603050405020304" pitchFamily="18" charset="0"/>
              </a:rPr>
              <a:t> компания </a:t>
            </a:r>
            <a:r>
              <a:rPr lang="ru-RU" sz="2400" dirty="0" err="1">
                <a:latin typeface="Times New Roman" panose="02020603050405020304" pitchFamily="18" charset="0"/>
                <a:cs typeface="Times New Roman" panose="02020603050405020304" pitchFamily="18" charset="0"/>
              </a:rPr>
              <a:t>болса</a:t>
            </a:r>
            <a:r>
              <a:rPr lang="ru-RU" sz="2400" dirty="0">
                <a:latin typeface="Times New Roman" panose="02020603050405020304" pitchFamily="18" charset="0"/>
                <a:cs typeface="Times New Roman" panose="02020603050405020304" pitchFamily="18" charset="0"/>
              </a:rPr>
              <a:t>);</a:t>
            </a:r>
          </a:p>
          <a:p>
            <a:pPr fontAlgn="base"/>
            <a:r>
              <a:rPr lang="ru-RU" sz="2400"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тарифтерді</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белгілеу</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туралы</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құжаттардың</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көші</a:t>
            </a:r>
            <a:r>
              <a:rPr lang="ru-RU" sz="2400" dirty="0" err="1">
                <a:latin typeface="Times New Roman" panose="02020603050405020304" pitchFamily="18" charset="0"/>
                <a:cs typeface="Times New Roman" panose="02020603050405020304" pitchFamily="18" charset="0"/>
              </a:rPr>
              <a:t>рмелері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хаттама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үй-жайлар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пәтерлер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иелері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кооперативінің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жалпы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жиналысының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шешімінен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үзінді</a:t>
            </a:r>
            <a:r>
              <a:rPr lang="ru-RU" sz="2400" dirty="0">
                <a:latin typeface="Times New Roman" panose="02020603050405020304" pitchFamily="18" charset="0"/>
                <a:cs typeface="Times New Roman" panose="02020603050405020304" pitchFamily="18" charset="0"/>
              </a:rPr>
              <a:t>);</a:t>
            </a:r>
          </a:p>
          <a:p>
            <a:pPr fontAlgn="base"/>
            <a:r>
              <a:rPr lang="ru-RU" sz="2400"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қызметтер</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үшін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төлем</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бойынша</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берешек</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сомасын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есептеу</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туралы</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құ</a:t>
            </a:r>
            <a:r>
              <a:rPr lang="ru-RU" sz="2400" dirty="0" err="1">
                <a:latin typeface="Times New Roman" panose="02020603050405020304" pitchFamily="18" charset="0"/>
                <a:cs typeface="Times New Roman" panose="02020603050405020304" pitchFamily="18" charset="0"/>
              </a:rPr>
              <a:t>жат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өндіріп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алушы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куәландырған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берешек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сомасының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есебімен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жеке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шоттың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көшірмесі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немесе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өндіріп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алушы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куәландырған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жеке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шоттан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үзінді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көшірме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ұсынылады</a:t>
            </a:r>
            <a:r>
              <a:rPr lang="ru-RU" sz="2400" dirty="0">
                <a:latin typeface="Times New Roman" panose="02020603050405020304" pitchFamily="18" charset="0"/>
                <a:cs typeface="Times New Roman" panose="02020603050405020304" pitchFamily="18" charset="0"/>
              </a:rPr>
              <a:t>.</a:t>
            </a:r>
          </a:p>
          <a:p>
            <a:pPr fontAlgn="base"/>
            <a:r>
              <a:rPr lang="ru-RU" sz="2400"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Құжатта</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берешекті</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төлеу</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мерзімі</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туралы</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төлем</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енгізу</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жөніндегі</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міндеттің</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пайда</a:t>
            </a:r>
            <a:r>
              <a:rPr lang="ru-RU" sz="2400" b="1" dirty="0">
                <a:latin typeface="Times New Roman" panose="02020603050405020304" pitchFamily="18" charset="0"/>
                <a:cs typeface="Times New Roman" panose="02020603050405020304" pitchFamily="18" charset="0"/>
              </a:rPr>
              <a:t> болу </a:t>
            </a:r>
            <a:r>
              <a:rPr lang="ru-RU" sz="2400" b="1" dirty="0" err="1">
                <a:latin typeface="Times New Roman" panose="02020603050405020304" pitchFamily="18" charset="0"/>
                <a:cs typeface="Times New Roman" panose="02020603050405020304" pitchFamily="18" charset="0"/>
              </a:rPr>
              <a:t>күні</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туралы</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берешек</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сомасы</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туралы</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мәліметтер</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болады</a:t>
            </a:r>
            <a:r>
              <a:rPr lang="ru-RU" sz="2400" b="1" dirty="0">
                <a:latin typeface="Times New Roman" panose="02020603050405020304" pitchFamily="18" charset="0"/>
                <a:cs typeface="Times New Roman" panose="02020603050405020304" pitchFamily="18" charset="0"/>
              </a:rPr>
              <a:t>.</a:t>
            </a:r>
          </a:p>
          <a:p>
            <a:pPr marL="109728" indent="0" algn="just">
              <a:buNone/>
            </a:pP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AB35560A-FB9E-4965-9AA8-C56FF52282FD}"/>
              </a:ext>
            </a:extLst>
          </p:cNvPr>
          <p:cNvSpPr>
            <a:spLocks noGrp="1"/>
          </p:cNvSpPr>
          <p:nvPr>
            <p:ph type="sldNum" sz="quarter" idx="12"/>
          </p:nvPr>
        </p:nvSpPr>
        <p:spPr/>
        <p:txBody>
          <a:bodyPr/>
          <a:lstStyle/>
          <a:p>
            <a:fld id="{4F65E0F3-FF11-402E-936B-2D1DC285A156}" type="slidenum">
              <a:rPr lang="ru-RU" smtClean="0"/>
              <a:pPr/>
              <a:t>55</a:t>
            </a:fld>
            <a:endParaRPr lang="ru-RU"/>
          </a:p>
        </p:txBody>
      </p:sp>
      <p:sp>
        <p:nvSpPr>
          <p:cNvPr id="2" name="Заголовок 1"/>
          <p:cNvSpPr>
            <a:spLocks noGrp="1"/>
          </p:cNvSpPr>
          <p:nvPr>
            <p:ph type="title"/>
          </p:nvPr>
        </p:nvSpPr>
        <p:spPr>
          <a:xfrm>
            <a:off x="554183" y="387928"/>
            <a:ext cx="11295310" cy="1801090"/>
          </a:xfrm>
        </p:spPr>
        <p:txBody>
          <a:bodyPr>
            <a:noAutofit/>
          </a:bodyPr>
          <a:lstStyle/>
          <a:p>
            <a:pPr algn="ctr"/>
            <a:r>
              <a:rPr lang="ru-RU" sz="2000" dirty="0" smtClean="0">
                <a:solidFill>
                  <a:srgbClr val="FF0000"/>
                </a:solidFill>
              </a:rPr>
              <a:t/>
            </a:r>
            <a:br>
              <a:rPr lang="ru-RU" sz="2000" dirty="0" smtClean="0">
                <a:solidFill>
                  <a:srgbClr val="FF0000"/>
                </a:solidFill>
              </a:rPr>
            </a:br>
            <a:r>
              <a:rPr lang="ru-RU" sz="2000" dirty="0">
                <a:solidFill>
                  <a:srgbClr val="FF0000"/>
                </a:solidFill>
              </a:rPr>
              <a:t/>
            </a:r>
            <a:br>
              <a:rPr lang="ru-RU" sz="2000" dirty="0">
                <a:solidFill>
                  <a:srgbClr val="FF0000"/>
                </a:solidFill>
              </a:rPr>
            </a:br>
            <a:r>
              <a:rPr lang="ru-RU" sz="2000" dirty="0" err="1" smtClean="0">
                <a:solidFill>
                  <a:srgbClr val="FF0000"/>
                </a:solidFill>
                <a:effectLst>
                  <a:outerShdw blurRad="38100" dist="38100" dir="2700000" algn="tl">
                    <a:srgbClr val="000000">
                      <a:alpha val="43137"/>
                    </a:srgbClr>
                  </a:outerShdw>
                </a:effectLst>
              </a:rPr>
              <a:t>Қосымша</a:t>
            </a:r>
            <a:r>
              <a:rPr lang="ru-RU" sz="2000" dirty="0" smtClean="0">
                <a:solidFill>
                  <a:srgbClr val="FF0000"/>
                </a:solidFill>
                <a:effectLst>
                  <a:outerShdw blurRad="38100" dist="38100" dir="2700000" algn="tl">
                    <a:srgbClr val="000000">
                      <a:alpha val="43137"/>
                    </a:srgbClr>
                  </a:outerShdw>
                </a:effectLst>
              </a:rPr>
              <a:t> </a:t>
            </a:r>
            <a:r>
              <a:rPr lang="ru-RU" sz="2000" dirty="0" err="1">
                <a:solidFill>
                  <a:srgbClr val="FF0000"/>
                </a:solidFill>
                <a:effectLst>
                  <a:outerShdw blurRad="38100" dist="38100" dir="2700000" algn="tl">
                    <a:srgbClr val="000000">
                      <a:alpha val="43137"/>
                    </a:srgbClr>
                  </a:outerShdw>
                </a:effectLst>
              </a:rPr>
              <a:t>шығыстарды</a:t>
            </a:r>
            <a:r>
              <a:rPr lang="ru-RU" sz="2000" dirty="0">
                <a:solidFill>
                  <a:srgbClr val="FF0000"/>
                </a:solidFill>
                <a:effectLst>
                  <a:outerShdw blurRad="38100" dist="38100" dir="2700000" algn="tl">
                    <a:srgbClr val="000000">
                      <a:alpha val="43137"/>
                    </a:srgbClr>
                  </a:outerShdw>
                </a:effectLst>
              </a:rPr>
              <a:t> </a:t>
            </a:r>
            <a:r>
              <a:rPr lang="ru-RU" sz="2000" dirty="0" err="1">
                <a:solidFill>
                  <a:srgbClr val="FF0000"/>
                </a:solidFill>
                <a:effectLst>
                  <a:outerShdw blurRad="38100" dist="38100" dir="2700000" algn="tl">
                    <a:srgbClr val="000000">
                      <a:alpha val="43137"/>
                    </a:srgbClr>
                  </a:outerShdw>
                </a:effectLst>
              </a:rPr>
              <a:t>өндіріп</a:t>
            </a:r>
            <a:r>
              <a:rPr lang="ru-RU" sz="2000" dirty="0">
                <a:solidFill>
                  <a:srgbClr val="FF0000"/>
                </a:solidFill>
                <a:effectLst>
                  <a:outerShdw blurRad="38100" dist="38100" dir="2700000" algn="tl">
                    <a:srgbClr val="000000">
                      <a:alpha val="43137"/>
                    </a:srgbClr>
                  </a:outerShdw>
                </a:effectLst>
              </a:rPr>
              <a:t> </a:t>
            </a:r>
            <a:r>
              <a:rPr lang="ru-RU" sz="2000" dirty="0" err="1">
                <a:solidFill>
                  <a:srgbClr val="FF0000"/>
                </a:solidFill>
                <a:effectLst>
                  <a:outerShdw blurRad="38100" dist="38100" dir="2700000" algn="tl">
                    <a:srgbClr val="000000">
                      <a:alpha val="43137"/>
                    </a:srgbClr>
                  </a:outerShdw>
                </a:effectLst>
              </a:rPr>
              <a:t>алу</a:t>
            </a:r>
            <a:r>
              <a:rPr lang="ru-RU" sz="2000" dirty="0">
                <a:solidFill>
                  <a:srgbClr val="FF0000"/>
                </a:solidFill>
                <a:effectLst>
                  <a:outerShdw blurRad="38100" dist="38100" dir="2700000" algn="tl">
                    <a:srgbClr val="000000">
                      <a:alpha val="43137"/>
                    </a:srgbClr>
                  </a:outerShdw>
                </a:effectLst>
              </a:rPr>
              <a:t> </a:t>
            </a:r>
            <a:r>
              <a:rPr lang="ru-RU" sz="2000" dirty="0" err="1">
                <a:solidFill>
                  <a:srgbClr val="FF0000"/>
                </a:solidFill>
                <a:effectLst>
                  <a:outerShdw blurRad="38100" dist="38100" dir="2700000" algn="tl">
                    <a:srgbClr val="000000">
                      <a:alpha val="43137"/>
                    </a:srgbClr>
                  </a:outerShdw>
                </a:effectLst>
              </a:rPr>
              <a:t>туралы</a:t>
            </a:r>
            <a:r>
              <a:rPr lang="ru-RU" sz="2000" dirty="0">
                <a:solidFill>
                  <a:srgbClr val="FF0000"/>
                </a:solidFill>
                <a:effectLst>
                  <a:outerShdw blurRad="38100" dist="38100" dir="2700000" algn="tl">
                    <a:srgbClr val="000000">
                      <a:alpha val="43137"/>
                    </a:srgbClr>
                  </a:outerShdw>
                </a:effectLst>
              </a:rPr>
              <a:t> </a:t>
            </a:r>
            <a:r>
              <a:rPr lang="ru-RU" sz="2000" dirty="0" err="1">
                <a:solidFill>
                  <a:srgbClr val="FF0000"/>
                </a:solidFill>
                <a:effectLst>
                  <a:outerShdw blurRad="38100" dist="38100" dir="2700000" algn="tl">
                    <a:srgbClr val="000000">
                      <a:alpha val="43137"/>
                    </a:srgbClr>
                  </a:outerShdw>
                </a:effectLst>
              </a:rPr>
              <a:t>талаптарды</a:t>
            </a:r>
            <a:r>
              <a:rPr lang="ru-RU" sz="2000" dirty="0">
                <a:solidFill>
                  <a:srgbClr val="FF0000"/>
                </a:solidFill>
                <a:effectLst>
                  <a:outerShdw blurRad="38100" dist="38100" dir="2700000" algn="tl">
                    <a:srgbClr val="000000">
                      <a:alpha val="43137"/>
                    </a:srgbClr>
                  </a:outerShdw>
                </a:effectLst>
              </a:rPr>
              <a:t> </a:t>
            </a:r>
            <a:r>
              <a:rPr lang="ru-RU" sz="2000" dirty="0" err="1">
                <a:solidFill>
                  <a:srgbClr val="FF0000"/>
                </a:solidFill>
                <a:effectLst>
                  <a:outerShdw blurRad="38100" dist="38100" dir="2700000" algn="tl">
                    <a:srgbClr val="000000">
                      <a:alpha val="43137"/>
                    </a:srgbClr>
                  </a:outerShdw>
                </a:effectLst>
              </a:rPr>
              <a:t>қоспағанда</a:t>
            </a:r>
            <a:r>
              <a:rPr lang="ru-RU" sz="2000" dirty="0">
                <a:solidFill>
                  <a:srgbClr val="FF0000"/>
                </a:solidFill>
                <a:effectLst>
                  <a:outerShdw blurRad="38100" dist="38100" dir="2700000" algn="tl">
                    <a:srgbClr val="000000">
                      <a:alpha val="43137"/>
                    </a:srgbClr>
                  </a:outerShdw>
                </a:effectLst>
              </a:rPr>
              <a:t>, </a:t>
            </a:r>
            <a:r>
              <a:rPr lang="ru-RU" sz="2400" dirty="0">
                <a:solidFill>
                  <a:srgbClr val="FF0000"/>
                </a:solidFill>
                <a:effectLst>
                  <a:outerShdw blurRad="38100" dist="38100" dir="2700000" algn="tl">
                    <a:srgbClr val="000000">
                      <a:alpha val="43137"/>
                    </a:srgbClr>
                  </a:outerShdw>
                </a:effectLst>
              </a:rPr>
              <a:t>"</a:t>
            </a:r>
            <a:r>
              <a:rPr lang="ru-RU" sz="2000" dirty="0" err="1">
                <a:solidFill>
                  <a:srgbClr val="FF0000"/>
                </a:solidFill>
                <a:effectLst>
                  <a:outerShdw blurRad="38100" dist="38100" dir="2700000" algn="tl">
                    <a:srgbClr val="000000">
                      <a:alpha val="43137"/>
                    </a:srgbClr>
                  </a:outerShdw>
                </a:effectLst>
              </a:rPr>
              <a:t>Тұрғын</a:t>
            </a:r>
            <a:r>
              <a:rPr lang="ru-RU" sz="2000" dirty="0">
                <a:solidFill>
                  <a:srgbClr val="FF0000"/>
                </a:solidFill>
                <a:effectLst>
                  <a:outerShdw blurRad="38100" dist="38100" dir="2700000" algn="tl">
                    <a:srgbClr val="000000">
                      <a:alpha val="43137"/>
                    </a:srgbClr>
                  </a:outerShdw>
                </a:effectLst>
              </a:rPr>
              <a:t> </a:t>
            </a:r>
            <a:r>
              <a:rPr lang="ru-RU" sz="2000" dirty="0" err="1">
                <a:solidFill>
                  <a:srgbClr val="FF0000"/>
                </a:solidFill>
                <a:effectLst>
                  <a:outerShdw blurRad="38100" dist="38100" dir="2700000" algn="tl">
                    <a:srgbClr val="000000">
                      <a:alpha val="43137"/>
                    </a:srgbClr>
                  </a:outerShdw>
                </a:effectLst>
              </a:rPr>
              <a:t>үй</a:t>
            </a:r>
            <a:r>
              <a:rPr lang="ru-RU" sz="2000" dirty="0">
                <a:solidFill>
                  <a:srgbClr val="FF0000"/>
                </a:solidFill>
                <a:effectLst>
                  <a:outerShdw blurRad="38100" dist="38100" dir="2700000" algn="tl">
                    <a:srgbClr val="000000">
                      <a:alpha val="43137"/>
                    </a:srgbClr>
                  </a:outerShdw>
                </a:effectLst>
              </a:rPr>
              <a:t> </a:t>
            </a:r>
            <a:r>
              <a:rPr lang="ru-RU" sz="2000" dirty="0" err="1">
                <a:solidFill>
                  <a:srgbClr val="FF0000"/>
                </a:solidFill>
                <a:effectLst>
                  <a:outerShdw blurRad="38100" dist="38100" dir="2700000" algn="tl">
                    <a:srgbClr val="000000">
                      <a:alpha val="43137"/>
                    </a:srgbClr>
                  </a:outerShdw>
                </a:effectLst>
              </a:rPr>
              <a:t>қатынастары</a:t>
            </a:r>
            <a:r>
              <a:rPr lang="ru-RU" sz="2000" dirty="0">
                <a:solidFill>
                  <a:srgbClr val="FF0000"/>
                </a:solidFill>
                <a:effectLst>
                  <a:outerShdw blurRad="38100" dist="38100" dir="2700000" algn="tl">
                    <a:srgbClr val="000000">
                      <a:alpha val="43137"/>
                    </a:srgbClr>
                  </a:outerShdw>
                </a:effectLst>
              </a:rPr>
              <a:t> </a:t>
            </a:r>
            <a:r>
              <a:rPr lang="ru-RU" sz="2000" dirty="0" err="1">
                <a:solidFill>
                  <a:srgbClr val="FF0000"/>
                </a:solidFill>
                <a:effectLst>
                  <a:outerShdw blurRad="38100" dist="38100" dir="2700000" algn="tl">
                    <a:srgbClr val="000000">
                      <a:alpha val="43137"/>
                    </a:srgbClr>
                  </a:outerShdw>
                </a:effectLst>
              </a:rPr>
              <a:t>туралы</a:t>
            </a:r>
            <a:r>
              <a:rPr lang="ru-RU" sz="2000" dirty="0">
                <a:solidFill>
                  <a:srgbClr val="FF0000"/>
                </a:solidFill>
                <a:effectLst>
                  <a:outerShdw blurRad="38100" dist="38100" dir="2700000" algn="tl">
                    <a:srgbClr val="000000">
                      <a:alpha val="43137"/>
                    </a:srgbClr>
                  </a:outerShdw>
                </a:effectLst>
              </a:rPr>
              <a:t>" </a:t>
            </a:r>
            <a:r>
              <a:rPr lang="ru-RU" sz="2000" dirty="0" err="1">
                <a:solidFill>
                  <a:srgbClr val="FF0000"/>
                </a:solidFill>
                <a:effectLst>
                  <a:outerShdw blurRad="38100" dist="38100" dir="2700000" algn="tl">
                    <a:srgbClr val="000000">
                      <a:alpha val="43137"/>
                    </a:srgbClr>
                  </a:outerShdw>
                </a:effectLst>
              </a:rPr>
              <a:t>Қазақстан</a:t>
            </a:r>
            <a:r>
              <a:rPr lang="ru-RU" sz="2000" dirty="0">
                <a:solidFill>
                  <a:srgbClr val="FF0000"/>
                </a:solidFill>
                <a:effectLst>
                  <a:outerShdw blurRad="38100" dist="38100" dir="2700000" algn="tl">
                    <a:srgbClr val="000000">
                      <a:alpha val="43137"/>
                    </a:srgbClr>
                  </a:outerShdw>
                </a:effectLst>
              </a:rPr>
              <a:t> </a:t>
            </a:r>
            <a:r>
              <a:rPr lang="ru-RU" sz="2000" dirty="0" err="1">
                <a:solidFill>
                  <a:srgbClr val="FF0000"/>
                </a:solidFill>
                <a:effectLst>
                  <a:outerShdw blurRad="38100" dist="38100" dir="2700000" algn="tl">
                    <a:srgbClr val="000000">
                      <a:alpha val="43137"/>
                    </a:srgbClr>
                  </a:outerShdw>
                </a:effectLst>
              </a:rPr>
              <a:t>Республикасының</a:t>
            </a:r>
            <a:r>
              <a:rPr lang="ru-RU" sz="2000" dirty="0">
                <a:solidFill>
                  <a:srgbClr val="FF0000"/>
                </a:solidFill>
                <a:effectLst>
                  <a:outerShdw blurRad="38100" dist="38100" dir="2700000" algn="tl">
                    <a:srgbClr val="000000">
                      <a:alpha val="43137"/>
                    </a:srgbClr>
                  </a:outerShdw>
                </a:effectLst>
              </a:rPr>
              <a:t> </a:t>
            </a:r>
            <a:r>
              <a:rPr lang="ru-RU" sz="2000" b="0" dirty="0" err="1">
                <a:solidFill>
                  <a:srgbClr val="FF0000"/>
                </a:solidFill>
                <a:effectLst>
                  <a:outerShdw blurRad="38100" dist="38100" dir="2700000" algn="tl">
                    <a:srgbClr val="000000">
                      <a:alpha val="43137"/>
                    </a:srgbClr>
                  </a:outerShdw>
                </a:effectLst>
                <a:hlinkClick r:id="rId2"/>
              </a:rPr>
              <a:t>Заңында</a:t>
            </a:r>
            <a:r>
              <a:rPr lang="ru-RU" sz="2000" b="0" dirty="0">
                <a:solidFill>
                  <a:srgbClr val="FF0000"/>
                </a:solidFill>
                <a:effectLst>
                  <a:outerShdw blurRad="38100" dist="38100" dir="2700000" algn="tl">
                    <a:srgbClr val="000000">
                      <a:alpha val="43137"/>
                    </a:srgbClr>
                  </a:outerShdw>
                </a:effectLst>
              </a:rPr>
              <a:t> </a:t>
            </a:r>
            <a:r>
              <a:rPr lang="ru-RU" sz="2000" dirty="0" err="1">
                <a:solidFill>
                  <a:srgbClr val="FF0000"/>
                </a:solidFill>
                <a:effectLst>
                  <a:outerShdw blurRad="38100" dist="38100" dir="2700000" algn="tl">
                    <a:srgbClr val="000000">
                      <a:alpha val="43137"/>
                    </a:srgbClr>
                  </a:outerShdw>
                </a:effectLst>
              </a:rPr>
              <a:t>бекітілген</a:t>
            </a:r>
            <a:r>
              <a:rPr lang="ru-RU" sz="2000" dirty="0">
                <a:solidFill>
                  <a:srgbClr val="FF0000"/>
                </a:solidFill>
                <a:effectLst>
                  <a:outerShdw blurRad="38100" dist="38100" dir="2700000" algn="tl">
                    <a:srgbClr val="000000">
                      <a:alpha val="43137"/>
                    </a:srgbClr>
                  </a:outerShdw>
                </a:effectLst>
              </a:rPr>
              <a:t> кондоминиум </a:t>
            </a:r>
            <a:r>
              <a:rPr lang="ru-RU" sz="2000" dirty="0" err="1">
                <a:solidFill>
                  <a:srgbClr val="FF0000"/>
                </a:solidFill>
                <a:effectLst>
                  <a:outerShdw blurRad="38100" dist="38100" dir="2700000" algn="tl">
                    <a:srgbClr val="000000">
                      <a:alpha val="43137"/>
                    </a:srgbClr>
                  </a:outerShdw>
                </a:effectLst>
              </a:rPr>
              <a:t>объектілерінің</a:t>
            </a:r>
            <a:r>
              <a:rPr lang="ru-RU" sz="2000" dirty="0">
                <a:solidFill>
                  <a:srgbClr val="FF0000"/>
                </a:solidFill>
                <a:effectLst>
                  <a:outerShdw blurRad="38100" dist="38100" dir="2700000" algn="tl">
                    <a:srgbClr val="000000">
                      <a:alpha val="43137"/>
                    </a:srgbClr>
                  </a:outerShdw>
                </a:effectLst>
              </a:rPr>
              <a:t> </a:t>
            </a:r>
            <a:r>
              <a:rPr lang="ru-RU" sz="2000" dirty="0" err="1">
                <a:solidFill>
                  <a:srgbClr val="FF0000"/>
                </a:solidFill>
                <a:effectLst>
                  <a:outerShdw blurRad="38100" dist="38100" dir="2700000" algn="tl">
                    <a:srgbClr val="000000">
                      <a:alpha val="43137"/>
                    </a:srgbClr>
                  </a:outerShdw>
                </a:effectLst>
              </a:rPr>
              <a:t>ортақ</a:t>
            </a:r>
            <a:r>
              <a:rPr lang="ru-RU" sz="2000" dirty="0">
                <a:solidFill>
                  <a:srgbClr val="FF0000"/>
                </a:solidFill>
                <a:effectLst>
                  <a:outerShdw blurRad="38100" dist="38100" dir="2700000" algn="tl">
                    <a:srgbClr val="000000">
                      <a:alpha val="43137"/>
                    </a:srgbClr>
                  </a:outerShdw>
                </a:effectLst>
              </a:rPr>
              <a:t> </a:t>
            </a:r>
            <a:r>
              <a:rPr lang="ru-RU" sz="2000" dirty="0" err="1">
                <a:solidFill>
                  <a:srgbClr val="FF0000"/>
                </a:solidFill>
                <a:effectLst>
                  <a:outerShdw blurRad="38100" dist="38100" dir="2700000" algn="tl">
                    <a:srgbClr val="000000">
                      <a:alpha val="43137"/>
                    </a:srgbClr>
                  </a:outerShdw>
                </a:effectLst>
              </a:rPr>
              <a:t>мүлкін</a:t>
            </a:r>
            <a:r>
              <a:rPr lang="ru-RU" sz="2000" dirty="0">
                <a:solidFill>
                  <a:srgbClr val="FF0000"/>
                </a:solidFill>
                <a:effectLst>
                  <a:outerShdw blurRad="38100" dist="38100" dir="2700000" algn="tl">
                    <a:srgbClr val="000000">
                      <a:alpha val="43137"/>
                    </a:srgbClr>
                  </a:outerShdw>
                </a:effectLst>
              </a:rPr>
              <a:t> </a:t>
            </a:r>
            <a:r>
              <a:rPr lang="ru-RU" sz="2000" dirty="0" err="1">
                <a:solidFill>
                  <a:srgbClr val="FF0000"/>
                </a:solidFill>
                <a:effectLst>
                  <a:outerShdw blurRad="38100" dist="38100" dir="2700000" algn="tl">
                    <a:srgbClr val="000000">
                      <a:alpha val="43137"/>
                    </a:srgbClr>
                  </a:outerShdw>
                </a:effectLst>
              </a:rPr>
              <a:t>күтіп-ұстауға</a:t>
            </a:r>
            <a:r>
              <a:rPr lang="ru-RU" sz="2000" dirty="0">
                <a:solidFill>
                  <a:srgbClr val="FF0000"/>
                </a:solidFill>
                <a:effectLst>
                  <a:outerShdw blurRad="38100" dist="38100" dir="2700000" algn="tl">
                    <a:srgbClr val="000000">
                      <a:alpha val="43137"/>
                    </a:srgbClr>
                  </a:outerShdw>
                </a:effectLst>
              </a:rPr>
              <a:t> </a:t>
            </a:r>
            <a:r>
              <a:rPr lang="ru-RU" sz="2000" dirty="0" err="1">
                <a:solidFill>
                  <a:srgbClr val="FF0000"/>
                </a:solidFill>
                <a:effectLst>
                  <a:outerShdw blurRad="38100" dist="38100" dir="2700000" algn="tl">
                    <a:srgbClr val="000000">
                      <a:alpha val="43137"/>
                    </a:srgbClr>
                  </a:outerShdw>
                </a:effectLst>
              </a:rPr>
              <a:t>міндетті</a:t>
            </a:r>
            <a:r>
              <a:rPr lang="ru-RU" sz="2000" dirty="0">
                <a:solidFill>
                  <a:srgbClr val="FF0000"/>
                </a:solidFill>
                <a:effectLst>
                  <a:outerShdw blurRad="38100" dist="38100" dir="2700000" algn="tl">
                    <a:srgbClr val="000000">
                      <a:alpha val="43137"/>
                    </a:srgbClr>
                  </a:outerShdw>
                </a:effectLst>
              </a:rPr>
              <a:t> </a:t>
            </a:r>
            <a:r>
              <a:rPr lang="ru-RU" sz="2000" dirty="0" err="1">
                <a:solidFill>
                  <a:srgbClr val="FF0000"/>
                </a:solidFill>
                <a:effectLst>
                  <a:outerShdw blurRad="38100" dist="38100" dir="2700000" algn="tl">
                    <a:srgbClr val="000000">
                      <a:alpha val="43137"/>
                    </a:srgbClr>
                  </a:outerShdw>
                </a:effectLst>
              </a:rPr>
              <a:t>шығыстарға</a:t>
            </a:r>
            <a:r>
              <a:rPr lang="ru-RU" sz="2000" dirty="0">
                <a:solidFill>
                  <a:srgbClr val="FF0000"/>
                </a:solidFill>
                <a:effectLst>
                  <a:outerShdw blurRad="38100" dist="38100" dir="2700000" algn="tl">
                    <a:srgbClr val="000000">
                      <a:alpha val="43137"/>
                    </a:srgbClr>
                  </a:outerShdw>
                </a:effectLst>
              </a:rPr>
              <a:t> </a:t>
            </a:r>
            <a:r>
              <a:rPr lang="ru-RU" sz="2000" dirty="0" err="1">
                <a:solidFill>
                  <a:srgbClr val="FF0000"/>
                </a:solidFill>
                <a:effectLst>
                  <a:outerShdw blurRad="38100" dist="38100" dir="2700000" algn="tl">
                    <a:srgbClr val="000000">
                      <a:alpha val="43137"/>
                    </a:srgbClr>
                  </a:outerShdw>
                </a:effectLst>
              </a:rPr>
              <a:t>қатысуға</a:t>
            </a:r>
            <a:r>
              <a:rPr lang="ru-RU" sz="2000" dirty="0">
                <a:solidFill>
                  <a:srgbClr val="FF0000"/>
                </a:solidFill>
                <a:effectLst>
                  <a:outerShdw blurRad="38100" dist="38100" dir="2700000" algn="tl">
                    <a:srgbClr val="000000">
                      <a:alpha val="43137"/>
                    </a:srgbClr>
                  </a:outerShdw>
                </a:effectLst>
              </a:rPr>
              <a:t> </a:t>
            </a:r>
            <a:r>
              <a:rPr lang="ru-RU" sz="2000" dirty="0" err="1">
                <a:solidFill>
                  <a:srgbClr val="FF0000"/>
                </a:solidFill>
                <a:effectLst>
                  <a:outerShdw blurRad="38100" dist="38100" dir="2700000" algn="tl">
                    <a:srgbClr val="000000">
                      <a:alpha val="43137"/>
                    </a:srgbClr>
                  </a:outerShdw>
                </a:effectLst>
              </a:rPr>
              <a:t>жалтаратын</a:t>
            </a:r>
            <a:r>
              <a:rPr lang="ru-RU" sz="2000" dirty="0">
                <a:solidFill>
                  <a:srgbClr val="FF0000"/>
                </a:solidFill>
                <a:effectLst>
                  <a:outerShdw blurRad="38100" dist="38100" dir="2700000" algn="tl">
                    <a:srgbClr val="000000">
                      <a:alpha val="43137"/>
                    </a:srgbClr>
                  </a:outerShdw>
                </a:effectLst>
              </a:rPr>
              <a:t>, </a:t>
            </a:r>
            <a:r>
              <a:rPr lang="ru-RU" sz="2000" dirty="0" err="1">
                <a:solidFill>
                  <a:srgbClr val="FF0000"/>
                </a:solidFill>
                <a:effectLst>
                  <a:outerShdw blurRad="38100" dist="38100" dir="2700000" algn="tl">
                    <a:srgbClr val="000000">
                      <a:alpha val="43137"/>
                    </a:srgbClr>
                  </a:outerShdw>
                </a:effectLst>
              </a:rPr>
              <a:t>үй-жайлар</a:t>
            </a:r>
            <a:r>
              <a:rPr lang="ru-RU" sz="2000" dirty="0">
                <a:solidFill>
                  <a:srgbClr val="FF0000"/>
                </a:solidFill>
                <a:effectLst>
                  <a:outerShdw blurRad="38100" dist="38100" dir="2700000" algn="tl">
                    <a:srgbClr val="000000">
                      <a:alpha val="43137"/>
                    </a:srgbClr>
                  </a:outerShdw>
                </a:effectLst>
              </a:rPr>
              <a:t> (</a:t>
            </a:r>
            <a:r>
              <a:rPr lang="ru-RU" sz="2000" dirty="0" err="1">
                <a:solidFill>
                  <a:srgbClr val="FF0000"/>
                </a:solidFill>
                <a:effectLst>
                  <a:outerShdw blurRad="38100" dist="38100" dir="2700000" algn="tl">
                    <a:srgbClr val="000000">
                      <a:alpha val="43137"/>
                    </a:srgbClr>
                  </a:outerShdw>
                </a:effectLst>
              </a:rPr>
              <a:t>пәтерлер</a:t>
            </a:r>
            <a:r>
              <a:rPr lang="ru-RU" sz="2000" dirty="0">
                <a:solidFill>
                  <a:srgbClr val="FF0000"/>
                </a:solidFill>
                <a:effectLst>
                  <a:outerShdw blurRad="38100" dist="38100" dir="2700000" algn="tl">
                    <a:srgbClr val="000000">
                      <a:alpha val="43137"/>
                    </a:srgbClr>
                  </a:outerShdw>
                </a:effectLst>
              </a:rPr>
              <a:t>) </a:t>
            </a:r>
            <a:r>
              <a:rPr lang="ru-RU" sz="2000" dirty="0" err="1">
                <a:solidFill>
                  <a:srgbClr val="FF0000"/>
                </a:solidFill>
                <a:effectLst>
                  <a:outerShdw blurRad="38100" dist="38100" dir="2700000" algn="tl">
                    <a:srgbClr val="000000">
                      <a:alpha val="43137"/>
                    </a:srgbClr>
                  </a:outerShdw>
                </a:effectLst>
              </a:rPr>
              <a:t>меншік</a:t>
            </a:r>
            <a:r>
              <a:rPr lang="ru-RU" sz="2000" dirty="0">
                <a:solidFill>
                  <a:srgbClr val="FF0000"/>
                </a:solidFill>
                <a:effectLst>
                  <a:outerShdw blurRad="38100" dist="38100" dir="2700000" algn="tl">
                    <a:srgbClr val="000000">
                      <a:alpha val="43137"/>
                    </a:srgbClr>
                  </a:outerShdw>
                </a:effectLst>
              </a:rPr>
              <a:t> </a:t>
            </a:r>
            <a:r>
              <a:rPr lang="ru-RU" sz="2000" dirty="0" err="1">
                <a:solidFill>
                  <a:srgbClr val="FF0000"/>
                </a:solidFill>
                <a:effectLst>
                  <a:outerShdw blurRad="38100" dist="38100" dir="2700000" algn="tl">
                    <a:srgbClr val="000000">
                      <a:alpha val="43137"/>
                    </a:srgbClr>
                  </a:outerShdw>
                </a:effectLst>
              </a:rPr>
              <a:t>иелерінен</a:t>
            </a:r>
            <a:r>
              <a:rPr lang="ru-RU" sz="2000" dirty="0">
                <a:solidFill>
                  <a:srgbClr val="FF0000"/>
                </a:solidFill>
                <a:effectLst>
                  <a:outerShdw blurRad="38100" dist="38100" dir="2700000" algn="tl">
                    <a:srgbClr val="000000">
                      <a:alpha val="43137"/>
                    </a:srgbClr>
                  </a:outerShdw>
                </a:effectLst>
              </a:rPr>
              <a:t> </a:t>
            </a:r>
            <a:r>
              <a:rPr lang="ru-RU" sz="2000" dirty="0" err="1">
                <a:solidFill>
                  <a:srgbClr val="FF0000"/>
                </a:solidFill>
                <a:effectLst>
                  <a:outerShdw blurRad="38100" dist="38100" dir="2700000" algn="tl">
                    <a:srgbClr val="000000">
                      <a:alpha val="43137"/>
                    </a:srgbClr>
                  </a:outerShdw>
                </a:effectLst>
              </a:rPr>
              <a:t>берешекті</a:t>
            </a:r>
            <a:r>
              <a:rPr lang="ru-RU" sz="2000" dirty="0">
                <a:solidFill>
                  <a:srgbClr val="FF0000"/>
                </a:solidFill>
                <a:effectLst>
                  <a:outerShdw blurRad="38100" dist="38100" dir="2700000" algn="tl">
                    <a:srgbClr val="000000">
                      <a:alpha val="43137"/>
                    </a:srgbClr>
                  </a:outerShdw>
                </a:effectLst>
              </a:rPr>
              <a:t> </a:t>
            </a:r>
            <a:r>
              <a:rPr lang="ru-RU" sz="2000" dirty="0" err="1">
                <a:solidFill>
                  <a:srgbClr val="FF0000"/>
                </a:solidFill>
                <a:effectLst>
                  <a:outerShdw blurRad="38100" dist="38100" dir="2700000" algn="tl">
                    <a:srgbClr val="000000">
                      <a:alpha val="43137"/>
                    </a:srgbClr>
                  </a:outerShdw>
                </a:effectLst>
              </a:rPr>
              <a:t>өндіріп</a:t>
            </a:r>
            <a:r>
              <a:rPr lang="ru-RU" sz="2000" dirty="0">
                <a:solidFill>
                  <a:srgbClr val="FF0000"/>
                </a:solidFill>
                <a:effectLst>
                  <a:outerShdw blurRad="38100" dist="38100" dir="2700000" algn="tl">
                    <a:srgbClr val="000000">
                      <a:alpha val="43137"/>
                    </a:srgbClr>
                  </a:outerShdw>
                </a:effectLst>
              </a:rPr>
              <a:t> </a:t>
            </a:r>
            <a:r>
              <a:rPr lang="ru-RU" sz="2000" dirty="0" err="1">
                <a:solidFill>
                  <a:srgbClr val="FF0000"/>
                </a:solidFill>
                <a:effectLst>
                  <a:outerShdw blurRad="38100" dist="38100" dir="2700000" algn="tl">
                    <a:srgbClr val="000000">
                      <a:alpha val="43137"/>
                    </a:srgbClr>
                  </a:outerShdw>
                </a:effectLst>
              </a:rPr>
              <a:t>алу</a:t>
            </a:r>
            <a:r>
              <a:rPr lang="ru-RU" sz="2000" dirty="0">
                <a:solidFill>
                  <a:srgbClr val="FF0000"/>
                </a:solidFill>
                <a:effectLst>
                  <a:outerShdw blurRad="38100" dist="38100" dir="2700000" algn="tl">
                    <a:srgbClr val="000000">
                      <a:alpha val="43137"/>
                    </a:srgbClr>
                  </a:outerShdw>
                </a:effectLst>
              </a:rPr>
              <a:t> </a:t>
            </a:r>
            <a:r>
              <a:rPr lang="ru-RU" sz="2000" dirty="0" err="1">
                <a:solidFill>
                  <a:srgbClr val="FF0000"/>
                </a:solidFill>
                <a:effectLst>
                  <a:outerShdw blurRad="38100" dist="38100" dir="2700000" algn="tl">
                    <a:srgbClr val="000000">
                      <a:alpha val="43137"/>
                    </a:srgbClr>
                  </a:outerShdw>
                </a:effectLst>
              </a:rPr>
              <a:t>туралы</a:t>
            </a:r>
            <a:r>
              <a:rPr lang="ru-RU" sz="2000" dirty="0">
                <a:solidFill>
                  <a:srgbClr val="FF0000"/>
                </a:solidFill>
                <a:effectLst>
                  <a:outerShdw blurRad="38100" dist="38100" dir="2700000" algn="tl">
                    <a:srgbClr val="000000">
                      <a:alpha val="43137"/>
                    </a:srgbClr>
                  </a:outerShdw>
                </a:effectLst>
              </a:rPr>
              <a:t> </a:t>
            </a:r>
            <a:r>
              <a:rPr lang="ru-RU" sz="2000" dirty="0" err="1">
                <a:solidFill>
                  <a:srgbClr val="FF0000"/>
                </a:solidFill>
                <a:effectLst>
                  <a:outerShdw blurRad="38100" dist="38100" dir="2700000" algn="tl">
                    <a:srgbClr val="000000">
                      <a:alpha val="43137"/>
                    </a:srgbClr>
                  </a:outerShdw>
                </a:effectLst>
              </a:rPr>
              <a:t>міндеттеме</a:t>
            </a:r>
            <a:r>
              <a:rPr lang="ru-RU" sz="2000" dirty="0">
                <a:solidFill>
                  <a:srgbClr val="FF0000"/>
                </a:solidFill>
                <a:effectLst>
                  <a:outerShdw blurRad="38100" dist="38100" dir="2700000" algn="tl">
                    <a:srgbClr val="000000">
                      <a:alpha val="43137"/>
                    </a:srgbClr>
                  </a:outerShdw>
                </a:effectLst>
              </a:rPr>
              <a:t> </a:t>
            </a:r>
            <a:r>
              <a:rPr lang="ru-RU" sz="2000" dirty="0" err="1">
                <a:solidFill>
                  <a:srgbClr val="FF0000"/>
                </a:solidFill>
                <a:effectLst>
                  <a:outerShdw blurRad="38100" dist="38100" dir="2700000" algn="tl">
                    <a:srgbClr val="000000">
                      <a:alpha val="43137"/>
                    </a:srgbClr>
                  </a:outerShdw>
                </a:effectLst>
              </a:rPr>
              <a:t>бойынша</a:t>
            </a:r>
            <a:r>
              <a:rPr lang="ru-RU" sz="2000" dirty="0">
                <a:solidFill>
                  <a:srgbClr val="FF0000"/>
                </a:solidFill>
                <a:effectLst>
                  <a:outerShdw blurRad="38100" dist="38100" dir="2700000" algn="tl">
                    <a:srgbClr val="000000">
                      <a:alpha val="43137"/>
                    </a:srgbClr>
                  </a:outerShdw>
                </a:effectLst>
              </a:rPr>
              <a:t> </a:t>
            </a:r>
            <a:r>
              <a:rPr lang="ru-RU" sz="2000" dirty="0" err="1">
                <a:solidFill>
                  <a:srgbClr val="FF0000"/>
                </a:solidFill>
                <a:effectLst>
                  <a:outerShdw blurRad="38100" dist="38100" dir="2700000" algn="tl">
                    <a:srgbClr val="000000">
                      <a:alpha val="43137"/>
                    </a:srgbClr>
                  </a:outerShdw>
                </a:effectLst>
              </a:rPr>
              <a:t>берешекті</a:t>
            </a:r>
            <a:r>
              <a:rPr lang="ru-RU" sz="2000" dirty="0">
                <a:solidFill>
                  <a:srgbClr val="FF0000"/>
                </a:solidFill>
                <a:effectLst>
                  <a:outerShdw blurRad="38100" dist="38100" dir="2700000" algn="tl">
                    <a:srgbClr val="000000">
                      <a:alpha val="43137"/>
                    </a:srgbClr>
                  </a:outerShdw>
                </a:effectLst>
              </a:rPr>
              <a:t> </a:t>
            </a:r>
            <a:r>
              <a:rPr lang="ru-RU" sz="2000" dirty="0" err="1">
                <a:solidFill>
                  <a:srgbClr val="FF0000"/>
                </a:solidFill>
                <a:effectLst>
                  <a:outerShdw blurRad="38100" dist="38100" dir="2700000" algn="tl">
                    <a:srgbClr val="000000">
                      <a:alpha val="43137"/>
                    </a:srgbClr>
                  </a:outerShdw>
                </a:effectLst>
              </a:rPr>
              <a:t>өндіріп</a:t>
            </a:r>
            <a:r>
              <a:rPr lang="ru-RU" sz="2000" dirty="0">
                <a:solidFill>
                  <a:srgbClr val="FF0000"/>
                </a:solidFill>
                <a:effectLst>
                  <a:outerShdw blurRad="38100" dist="38100" dir="2700000" algn="tl">
                    <a:srgbClr val="000000">
                      <a:alpha val="43137"/>
                    </a:srgbClr>
                  </a:outerShdw>
                </a:effectLst>
              </a:rPr>
              <a:t> </a:t>
            </a:r>
            <a:r>
              <a:rPr lang="ru-RU" sz="2000" dirty="0" err="1">
                <a:solidFill>
                  <a:srgbClr val="FF0000"/>
                </a:solidFill>
                <a:effectLst>
                  <a:outerShdw blurRad="38100" dist="38100" dir="2700000" algn="tl">
                    <a:srgbClr val="000000">
                      <a:alpha val="43137"/>
                    </a:srgbClr>
                  </a:outerShdw>
                </a:effectLst>
              </a:rPr>
              <a:t>алу</a:t>
            </a:r>
            <a:r>
              <a:rPr lang="ru-RU" sz="2000" dirty="0">
                <a:solidFill>
                  <a:srgbClr val="FF0000"/>
                </a:solidFill>
                <a:effectLst>
                  <a:outerShdw blurRad="38100" dist="38100" dir="2700000" algn="tl">
                    <a:srgbClr val="000000">
                      <a:alpha val="43137"/>
                    </a:srgbClr>
                  </a:outerShdw>
                </a:effectLst>
              </a:rPr>
              <a:t> </a:t>
            </a:r>
            <a:r>
              <a:rPr lang="ru-RU" sz="2000" dirty="0" err="1">
                <a:solidFill>
                  <a:srgbClr val="FF0000"/>
                </a:solidFill>
                <a:effectLst>
                  <a:outerShdw blurRad="38100" dist="38100" dir="2700000" algn="tl">
                    <a:srgbClr val="000000">
                      <a:alpha val="43137"/>
                    </a:srgbClr>
                  </a:outerShdw>
                </a:effectLst>
              </a:rPr>
              <a:t>үшін</a:t>
            </a:r>
            <a:r>
              <a:rPr lang="ru-RU" sz="2000" dirty="0" smtClean="0">
                <a:solidFill>
                  <a:srgbClr val="FF0000"/>
                </a:solidFill>
                <a:effectLst>
                  <a:outerShdw blurRad="38100" dist="38100" dir="2700000" algn="tl">
                    <a:srgbClr val="000000">
                      <a:alpha val="43137"/>
                    </a:srgbClr>
                  </a:outerShdw>
                </a:effectLst>
              </a:rPr>
              <a:t>:</a:t>
            </a:r>
            <a:r>
              <a:rPr lang="ru-RU" sz="2200" b="1" dirty="0">
                <a:solidFill>
                  <a:srgbClr val="FF0000"/>
                </a:solidFill>
                <a:effectLst>
                  <a:outerShdw blurRad="38100" dist="38100" dir="2700000" algn="tl">
                    <a:srgbClr val="000000">
                      <a:alpha val="43137"/>
                    </a:srgbClr>
                  </a:outerShdw>
                </a:effectLst>
                <a:ea typeface="Arial Unicode MS" panose="020B0604020202020204" pitchFamily="34" charset="-128"/>
                <a:cs typeface="Arial Unicode MS" panose="020B0604020202020204" pitchFamily="34" charset="-128"/>
              </a:rPr>
              <a:t/>
            </a:r>
            <a:br>
              <a:rPr lang="ru-RU" sz="2200" b="1" dirty="0">
                <a:solidFill>
                  <a:srgbClr val="FF0000"/>
                </a:solidFill>
                <a:effectLst>
                  <a:outerShdw blurRad="38100" dist="38100" dir="2700000" algn="tl">
                    <a:srgbClr val="000000">
                      <a:alpha val="43137"/>
                    </a:srgbClr>
                  </a:outerShdw>
                </a:effectLst>
                <a:ea typeface="Arial Unicode MS" panose="020B0604020202020204" pitchFamily="34" charset="-128"/>
                <a:cs typeface="Arial Unicode MS" panose="020B0604020202020204" pitchFamily="34" charset="-128"/>
              </a:rPr>
            </a:br>
            <a:r>
              <a:rPr lang="ru-RU" sz="2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ru-RU" sz="2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br>
            <a:endParaRPr lang="ru-RU" sz="2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6907691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11578" y="2516957"/>
            <a:ext cx="10595727" cy="4077091"/>
          </a:xfrm>
        </p:spPr>
        <p:txBody>
          <a:bodyPr>
            <a:normAutofit lnSpcReduction="10000"/>
          </a:bodyPr>
          <a:lstStyle/>
          <a:p>
            <a:pPr fontAlgn="base"/>
            <a:r>
              <a:rPr lang="ru-RU" dirty="0"/>
              <a:t>     </a:t>
            </a:r>
            <a:r>
              <a:rPr lang="ru-RU" b="1" dirty="0"/>
              <a:t> </a:t>
            </a:r>
            <a:r>
              <a:rPr lang="ru-RU" b="1" dirty="0" err="1">
                <a:latin typeface="Times New Roman" panose="02020603050405020304" pitchFamily="18" charset="0"/>
                <a:cs typeface="Times New Roman" panose="02020603050405020304" pitchFamily="18" charset="0"/>
              </a:rPr>
              <a:t>өндіріп</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алушы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куәландырған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жеке</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шарттың</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көшірмесі</a:t>
            </a:r>
            <a:r>
              <a:rPr lang="ru-RU" b="1" dirty="0">
                <a:latin typeface="Times New Roman" panose="02020603050405020304" pitchFamily="18" charset="0"/>
                <a:cs typeface="Times New Roman" panose="02020603050405020304" pitchFamily="18" charset="0"/>
              </a:rPr>
              <a:t> не </a:t>
            </a:r>
            <a:r>
              <a:rPr lang="ru-RU" b="1" dirty="0" err="1">
                <a:latin typeface="Times New Roman" panose="02020603050405020304" pitchFamily="18" charset="0"/>
                <a:cs typeface="Times New Roman" panose="02020603050405020304" pitchFamily="18" charset="0"/>
              </a:rPr>
              <a:t>өндіріп</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алушының</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ресми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сайтында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орналастырылған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жария</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шарт</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оның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мазмұнымен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танысу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үшін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қызметтер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үшін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төлем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бойынша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берешек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сомасын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есептеу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туралы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құжат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өндіріп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алушы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куәландырған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берешек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сомасының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есебімен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жеке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шоттың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көшірмесі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өндіріп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алушы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куәландырған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жеке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шоттан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үзінді</a:t>
            </a:r>
            <a:r>
              <a:rPr lang="ru-RU" dirty="0">
                <a:latin typeface="Times New Roman" panose="02020603050405020304" pitchFamily="18" charset="0"/>
                <a:cs typeface="Times New Roman" panose="02020603050405020304" pitchFamily="18" charset="0"/>
              </a:rPr>
              <a:t>).</a:t>
            </a:r>
          </a:p>
          <a:p>
            <a:pPr fontAlgn="base"/>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Құжатта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берешекті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төлеу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мерзімі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туралы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төлем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енгізу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жөніндегі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міндеттің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пайда</a:t>
            </a:r>
            <a:r>
              <a:rPr lang="ru-RU" dirty="0">
                <a:latin typeface="Times New Roman" panose="02020603050405020304" pitchFamily="18" charset="0"/>
                <a:cs typeface="Times New Roman" panose="02020603050405020304" pitchFamily="18" charset="0"/>
              </a:rPr>
              <a:t> болу </a:t>
            </a:r>
            <a:r>
              <a:rPr lang="ru-RU" dirty="0" err="1">
                <a:latin typeface="Times New Roman" panose="02020603050405020304" pitchFamily="18" charset="0"/>
                <a:cs typeface="Times New Roman" panose="02020603050405020304" pitchFamily="18" charset="0"/>
              </a:rPr>
              <a:t>күні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туралы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берешек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сомасы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туралы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мәліметтер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болады</a:t>
            </a:r>
            <a:r>
              <a:rPr lang="ru-RU" dirty="0">
                <a:latin typeface="Times New Roman" panose="02020603050405020304" pitchFamily="18" charset="0"/>
                <a:cs typeface="Times New Roman" panose="02020603050405020304" pitchFamily="18" charset="0"/>
              </a:rPr>
              <a:t>.</a:t>
            </a:r>
          </a:p>
          <a:p>
            <a:endParaRPr lang="ru-RU" dirty="0"/>
          </a:p>
        </p:txBody>
      </p:sp>
      <p:sp>
        <p:nvSpPr>
          <p:cNvPr id="4" name="Номер слайда 3">
            <a:extLst>
              <a:ext uri="{FF2B5EF4-FFF2-40B4-BE49-F238E27FC236}">
                <a16:creationId xmlns:a16="http://schemas.microsoft.com/office/drawing/2014/main" id="{62699EB6-FA43-49DB-BA19-0565CE6A60D3}"/>
              </a:ext>
            </a:extLst>
          </p:cNvPr>
          <p:cNvSpPr>
            <a:spLocks noGrp="1"/>
          </p:cNvSpPr>
          <p:nvPr>
            <p:ph type="sldNum" sz="quarter" idx="12"/>
          </p:nvPr>
        </p:nvSpPr>
        <p:spPr/>
        <p:txBody>
          <a:bodyPr/>
          <a:lstStyle/>
          <a:p>
            <a:fld id="{4F65E0F3-FF11-402E-936B-2D1DC285A156}" type="slidenum">
              <a:rPr lang="ru-RU" smtClean="0"/>
              <a:pPr/>
              <a:t>56</a:t>
            </a:fld>
            <a:endParaRPr lang="ru-RU"/>
          </a:p>
        </p:txBody>
      </p:sp>
      <p:sp>
        <p:nvSpPr>
          <p:cNvPr id="2" name="Заголовок 1"/>
          <p:cNvSpPr>
            <a:spLocks noGrp="1"/>
          </p:cNvSpPr>
          <p:nvPr>
            <p:ph type="title"/>
          </p:nvPr>
        </p:nvSpPr>
        <p:spPr>
          <a:xfrm>
            <a:off x="1385740" y="141403"/>
            <a:ext cx="10595728" cy="2281286"/>
          </a:xfrm>
        </p:spPr>
        <p:txBody>
          <a:bodyPr>
            <a:noAutofit/>
          </a:bodyPr>
          <a:lstStyle/>
          <a:p>
            <a:pPr fontAlgn="base"/>
            <a:r>
              <a:rPr lang="ru-RU" sz="2400" dirty="0" err="1" smtClean="0"/>
              <a:t>Нақты</a:t>
            </a:r>
            <a:r>
              <a:rPr lang="ru-RU" sz="2400" dirty="0" smtClean="0"/>
              <a:t> </a:t>
            </a:r>
            <a:r>
              <a:rPr lang="ru-RU" sz="2400" dirty="0" err="1"/>
              <a:t>тұтынылған</a:t>
            </a:r>
            <a:r>
              <a:rPr lang="ru-RU" sz="2400" dirty="0"/>
              <a:t> </a:t>
            </a:r>
            <a:r>
              <a:rPr lang="ru-RU" sz="2400" dirty="0" err="1"/>
              <a:t>көрсетілетін</a:t>
            </a:r>
            <a:r>
              <a:rPr lang="ru-RU" sz="2400" dirty="0"/>
              <a:t> </a:t>
            </a:r>
            <a:r>
              <a:rPr lang="ru-RU" sz="2400" dirty="0" err="1"/>
              <a:t>қызметтер</a:t>
            </a:r>
            <a:r>
              <a:rPr lang="ru-RU" sz="2400" dirty="0"/>
              <a:t> (</a:t>
            </a:r>
            <a:r>
              <a:rPr lang="ru-RU" sz="2400" dirty="0" err="1"/>
              <a:t>электр</a:t>
            </a:r>
            <a:r>
              <a:rPr lang="ru-RU" sz="2400" dirty="0"/>
              <a:t>-, газ-, </a:t>
            </a:r>
            <a:r>
              <a:rPr lang="ru-RU" sz="2400" dirty="0" err="1"/>
              <a:t>жылу</a:t>
            </a:r>
            <a:r>
              <a:rPr lang="ru-RU" sz="2400" dirty="0"/>
              <a:t>-, </a:t>
            </a:r>
            <a:r>
              <a:rPr lang="ru-RU" sz="2400" dirty="0" err="1"/>
              <a:t>сумен</a:t>
            </a:r>
            <a:r>
              <a:rPr lang="ru-RU" sz="2400" dirty="0"/>
              <a:t> </a:t>
            </a:r>
            <a:r>
              <a:rPr lang="ru-RU" sz="2400" dirty="0" err="1"/>
              <a:t>жабдықтау</a:t>
            </a:r>
            <a:r>
              <a:rPr lang="ru-RU" sz="2400" dirty="0"/>
              <a:t> </a:t>
            </a:r>
            <a:r>
              <a:rPr lang="ru-RU" sz="2400" dirty="0" err="1"/>
              <a:t>және</a:t>
            </a:r>
            <a:r>
              <a:rPr lang="ru-RU" sz="2400" dirty="0"/>
              <a:t> </a:t>
            </a:r>
            <a:r>
              <a:rPr lang="ru-RU" sz="2400" dirty="0" err="1"/>
              <a:t>басқалар</a:t>
            </a:r>
            <a:r>
              <a:rPr lang="ru-RU" sz="2400" dirty="0"/>
              <a:t>) </a:t>
            </a:r>
            <a:r>
              <a:rPr lang="ru-RU" sz="2400" dirty="0" err="1"/>
              <a:t>үшін</a:t>
            </a:r>
            <a:r>
              <a:rPr lang="ru-RU" sz="2400" dirty="0"/>
              <a:t> </a:t>
            </a:r>
            <a:r>
              <a:rPr lang="ru-RU" sz="2400" dirty="0" err="1"/>
              <a:t>жария</a:t>
            </a:r>
            <a:r>
              <a:rPr lang="ru-RU" sz="2400" dirty="0"/>
              <a:t> </a:t>
            </a:r>
            <a:r>
              <a:rPr lang="ru-RU" sz="2400" dirty="0" err="1"/>
              <a:t>шарттар</a:t>
            </a:r>
            <a:r>
              <a:rPr lang="ru-RU" sz="2400" dirty="0"/>
              <a:t>, </a:t>
            </a:r>
            <a:r>
              <a:rPr lang="ru-RU" sz="2400" dirty="0" err="1"/>
              <a:t>сондай-ақ</a:t>
            </a:r>
            <a:r>
              <a:rPr lang="ru-RU" sz="2400" dirty="0"/>
              <a:t> </a:t>
            </a:r>
            <a:r>
              <a:rPr lang="ru-RU" sz="2400" dirty="0" err="1"/>
              <a:t>белгіленген</a:t>
            </a:r>
            <a:r>
              <a:rPr lang="ru-RU" sz="2400" dirty="0"/>
              <a:t> </a:t>
            </a:r>
            <a:r>
              <a:rPr lang="ru-RU" sz="2400" dirty="0" err="1"/>
              <a:t>тарифтерге</a:t>
            </a:r>
            <a:r>
              <a:rPr lang="ru-RU" sz="2400" dirty="0"/>
              <a:t> </a:t>
            </a:r>
            <a:r>
              <a:rPr lang="ru-RU" sz="2400" dirty="0" err="1"/>
              <a:t>сәйкес</a:t>
            </a:r>
            <a:r>
              <a:rPr lang="ru-RU" sz="2400" dirty="0"/>
              <a:t> </a:t>
            </a:r>
            <a:r>
              <a:rPr lang="ru-RU" sz="2400" dirty="0" err="1"/>
              <a:t>төлеу</a:t>
            </a:r>
            <a:r>
              <a:rPr lang="ru-RU" sz="2400" dirty="0"/>
              <a:t> </a:t>
            </a:r>
            <a:r>
              <a:rPr lang="ru-RU" sz="2400" dirty="0" err="1"/>
              <a:t>мерзімі</a:t>
            </a:r>
            <a:r>
              <a:rPr lang="ru-RU" sz="2400" dirty="0"/>
              <a:t> </a:t>
            </a:r>
            <a:r>
              <a:rPr lang="ru-RU" sz="2400" dirty="0" err="1"/>
              <a:t>басталған</a:t>
            </a:r>
            <a:r>
              <a:rPr lang="ru-RU" sz="2400" dirty="0"/>
              <a:t> </a:t>
            </a:r>
            <a:r>
              <a:rPr lang="ru-RU" sz="2400" dirty="0" err="1"/>
              <a:t>көрсетілетін</a:t>
            </a:r>
            <a:r>
              <a:rPr lang="ru-RU" sz="2400" dirty="0"/>
              <a:t> </a:t>
            </a:r>
            <a:r>
              <a:rPr lang="ru-RU" sz="2400" dirty="0" err="1"/>
              <a:t>қызметтер</a:t>
            </a:r>
            <a:r>
              <a:rPr lang="ru-RU" sz="2400" dirty="0"/>
              <a:t> </a:t>
            </a:r>
            <a:r>
              <a:rPr lang="ru-RU" sz="2400" dirty="0" err="1"/>
              <a:t>үшін</a:t>
            </a:r>
            <a:r>
              <a:rPr lang="ru-RU" sz="2400" dirty="0"/>
              <a:t> </a:t>
            </a:r>
            <a:r>
              <a:rPr lang="ru-RU" sz="2400" dirty="0" err="1"/>
              <a:t>өзге</a:t>
            </a:r>
            <a:r>
              <a:rPr lang="ru-RU" sz="2400" dirty="0"/>
              <a:t> </a:t>
            </a:r>
            <a:r>
              <a:rPr lang="ru-RU" sz="2400" dirty="0" err="1"/>
              <a:t>шарттар</a:t>
            </a:r>
            <a:r>
              <a:rPr lang="ru-RU" sz="2400" dirty="0"/>
              <a:t> </a:t>
            </a:r>
            <a:r>
              <a:rPr lang="ru-RU" sz="2400" dirty="0" err="1"/>
              <a:t>негізінде</a:t>
            </a:r>
            <a:r>
              <a:rPr lang="ru-RU" sz="2400" dirty="0"/>
              <a:t> </a:t>
            </a:r>
            <a:r>
              <a:rPr lang="ru-RU" sz="2400" dirty="0" err="1"/>
              <a:t>берешекті</a:t>
            </a:r>
            <a:r>
              <a:rPr lang="ru-RU" sz="2400" dirty="0"/>
              <a:t> </a:t>
            </a:r>
            <a:r>
              <a:rPr lang="ru-RU" sz="2400" dirty="0" err="1"/>
              <a:t>өндіріп</a:t>
            </a:r>
            <a:r>
              <a:rPr lang="ru-RU" sz="2400" dirty="0"/>
              <a:t> </a:t>
            </a:r>
            <a:r>
              <a:rPr lang="ru-RU" sz="2400" dirty="0" err="1"/>
              <a:t>алу</a:t>
            </a:r>
            <a:r>
              <a:rPr lang="ru-RU" sz="2400" dirty="0"/>
              <a:t> </a:t>
            </a:r>
            <a:r>
              <a:rPr lang="ru-RU" sz="2400" dirty="0" err="1"/>
              <a:t>туралы</a:t>
            </a:r>
            <a:r>
              <a:rPr lang="ru-RU" sz="2400" dirty="0"/>
              <a:t> </a:t>
            </a:r>
            <a:r>
              <a:rPr lang="ru-RU" sz="2400" dirty="0" err="1"/>
              <a:t>міндеттеме</a:t>
            </a:r>
            <a:r>
              <a:rPr lang="ru-RU" sz="2400" dirty="0"/>
              <a:t> </a:t>
            </a:r>
            <a:r>
              <a:rPr lang="ru-RU" sz="2400" dirty="0" err="1"/>
              <a:t>бойынша</a:t>
            </a:r>
            <a:r>
              <a:rPr lang="ru-RU" sz="2400" dirty="0"/>
              <a:t> </a:t>
            </a:r>
            <a:r>
              <a:rPr lang="ru-RU" sz="2400" dirty="0" err="1"/>
              <a:t>берешекті</a:t>
            </a:r>
            <a:r>
              <a:rPr lang="ru-RU" sz="2400" dirty="0"/>
              <a:t> </a:t>
            </a:r>
            <a:r>
              <a:rPr lang="ru-RU" sz="2400" dirty="0" err="1"/>
              <a:t>өндіріп</a:t>
            </a:r>
            <a:r>
              <a:rPr lang="ru-RU" sz="2400" dirty="0"/>
              <a:t> </a:t>
            </a:r>
            <a:r>
              <a:rPr lang="ru-RU" sz="2400" dirty="0" err="1"/>
              <a:t>алуға</a:t>
            </a:r>
            <a:r>
              <a:rPr lang="ru-RU" sz="2400" dirty="0"/>
              <a:t> </a:t>
            </a:r>
            <a:r>
              <a:rPr lang="ru-RU" sz="2400" dirty="0" err="1"/>
              <a:t>атқарушылық</a:t>
            </a:r>
            <a:r>
              <a:rPr lang="ru-RU" sz="2400" dirty="0"/>
              <a:t> </a:t>
            </a:r>
            <a:r>
              <a:rPr lang="ru-RU" sz="2400" dirty="0" err="1"/>
              <a:t>жазбаны</a:t>
            </a:r>
            <a:r>
              <a:rPr lang="ru-RU" sz="2400" dirty="0"/>
              <a:t> </a:t>
            </a:r>
            <a:r>
              <a:rPr lang="ru-RU" sz="2400" dirty="0" err="1"/>
              <a:t>жасау</a:t>
            </a:r>
            <a:r>
              <a:rPr lang="ru-RU" sz="2400" dirty="0"/>
              <a:t> </a:t>
            </a:r>
            <a:r>
              <a:rPr lang="ru-RU" sz="2400" dirty="0" err="1"/>
              <a:t>үшін</a:t>
            </a:r>
            <a:r>
              <a:rPr lang="ru-RU" sz="2400" dirty="0"/>
              <a:t>:</a:t>
            </a:r>
          </a:p>
        </p:txBody>
      </p:sp>
    </p:spTree>
    <p:extLst>
      <p:ext uri="{BB962C8B-B14F-4D97-AF65-F5344CB8AC3E}">
        <p14:creationId xmlns:p14="http://schemas.microsoft.com/office/powerpoint/2010/main" val="17671570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43580" y="3429000"/>
            <a:ext cx="9172280" cy="2928582"/>
          </a:xfrm>
        </p:spPr>
        <p:txBody>
          <a:bodyPr>
            <a:normAutofit/>
          </a:bodyPr>
          <a:lstStyle/>
          <a:p>
            <a:pPr lvl="8"/>
            <a:endParaRPr lang="ru-RU" sz="1800" b="1" dirty="0"/>
          </a:p>
          <a:p>
            <a:r>
              <a:rPr lang="ru-RU" sz="3200" dirty="0" err="1"/>
              <a:t>жалға</a:t>
            </a:r>
            <a:r>
              <a:rPr lang="ru-RU" sz="3200" dirty="0"/>
              <a:t> беру </a:t>
            </a:r>
            <a:r>
              <a:rPr lang="ru-RU" sz="3200" dirty="0" err="1"/>
              <a:t>шарты</a:t>
            </a:r>
            <a:r>
              <a:rPr lang="ru-RU" sz="3200" dirty="0"/>
              <a:t>, </a:t>
            </a:r>
            <a:endParaRPr lang="ru-RU" sz="3200" dirty="0" smtClean="0"/>
          </a:p>
          <a:p>
            <a:r>
              <a:rPr lang="ru-RU" sz="3200" dirty="0" err="1" smtClean="0"/>
              <a:t>берешекті</a:t>
            </a:r>
            <a:r>
              <a:rPr lang="ru-RU" sz="3200" dirty="0" smtClean="0"/>
              <a:t> </a:t>
            </a:r>
            <a:r>
              <a:rPr lang="ru-RU" sz="3200" dirty="0" err="1"/>
              <a:t>өтеу</a:t>
            </a:r>
            <a:r>
              <a:rPr lang="ru-RU" sz="3200" dirty="0"/>
              <a:t> </a:t>
            </a:r>
            <a:r>
              <a:rPr lang="ru-RU" sz="3200" dirty="0" err="1"/>
              <a:t>туралы</a:t>
            </a:r>
            <a:r>
              <a:rPr lang="ru-RU" sz="3200" dirty="0"/>
              <a:t> </a:t>
            </a:r>
            <a:r>
              <a:rPr lang="ru-RU" sz="3200" dirty="0" err="1"/>
              <a:t>наразылық</a:t>
            </a:r>
            <a:r>
              <a:rPr lang="ru-RU" sz="3200" dirty="0"/>
              <a:t> </a:t>
            </a:r>
            <a:r>
              <a:rPr lang="ru-RU" sz="3200" dirty="0" err="1"/>
              <a:t>ұсынылғанда</a:t>
            </a:r>
            <a:r>
              <a:rPr lang="ru-RU" sz="3200" dirty="0"/>
              <a:t> </a:t>
            </a:r>
            <a:r>
              <a:rPr lang="ru-RU" sz="3200" dirty="0" err="1"/>
              <a:t>жасалады</a:t>
            </a:r>
            <a:r>
              <a:rPr lang="ru-RU" sz="3200" dirty="0" smtClean="0"/>
              <a:t>.</a:t>
            </a:r>
            <a:endParaRPr lang="ru-RU" sz="3200" b="1" dirty="0">
              <a:solidFill>
                <a:schemeClr val="tx1"/>
              </a:solidFill>
            </a:endParaRPr>
          </a:p>
        </p:txBody>
      </p:sp>
      <p:sp>
        <p:nvSpPr>
          <p:cNvPr id="4" name="Номер слайда 3">
            <a:extLst>
              <a:ext uri="{FF2B5EF4-FFF2-40B4-BE49-F238E27FC236}">
                <a16:creationId xmlns:a16="http://schemas.microsoft.com/office/drawing/2014/main" id="{1650A91E-BC06-406C-863E-8B9A6A633DB9}"/>
              </a:ext>
            </a:extLst>
          </p:cNvPr>
          <p:cNvSpPr>
            <a:spLocks noGrp="1"/>
          </p:cNvSpPr>
          <p:nvPr>
            <p:ph type="sldNum" sz="quarter" idx="12"/>
          </p:nvPr>
        </p:nvSpPr>
        <p:spPr/>
        <p:txBody>
          <a:bodyPr/>
          <a:lstStyle/>
          <a:p>
            <a:fld id="{4F65E0F3-FF11-402E-936B-2D1DC285A156}" type="slidenum">
              <a:rPr lang="ru-RU" smtClean="0"/>
              <a:pPr/>
              <a:t>57</a:t>
            </a:fld>
            <a:endParaRPr lang="ru-RU"/>
          </a:p>
        </p:txBody>
      </p:sp>
      <p:sp>
        <p:nvSpPr>
          <p:cNvPr id="2" name="Заголовок 1"/>
          <p:cNvSpPr>
            <a:spLocks noGrp="1"/>
          </p:cNvSpPr>
          <p:nvPr>
            <p:ph type="title"/>
          </p:nvPr>
        </p:nvSpPr>
        <p:spPr>
          <a:xfrm>
            <a:off x="581891" y="292230"/>
            <a:ext cx="11267602" cy="3628606"/>
          </a:xfrm>
        </p:spPr>
        <p:txBody>
          <a:bodyPr>
            <a:normAutofit fontScale="90000"/>
          </a:bodyPr>
          <a:lstStyle/>
          <a:p>
            <a:pPr algn="ctr"/>
            <a:r>
              <a:rPr lang="ru-RU" dirty="0"/>
              <a:t> </a:t>
            </a:r>
            <a:r>
              <a:rPr lang="ru-RU" b="0" dirty="0" err="1">
                <a:solidFill>
                  <a:srgbClr val="FF0000"/>
                </a:solidFill>
                <a:effectLst/>
              </a:rPr>
              <a:t>Ж</a:t>
            </a:r>
            <a:r>
              <a:rPr lang="ru-RU" b="0" dirty="0" err="1" smtClean="0">
                <a:solidFill>
                  <a:srgbClr val="FF0000"/>
                </a:solidFill>
                <a:effectLst/>
              </a:rPr>
              <a:t>алға</a:t>
            </a:r>
            <a:r>
              <a:rPr lang="ru-RU" b="0" dirty="0" smtClean="0">
                <a:solidFill>
                  <a:srgbClr val="FF0000"/>
                </a:solidFill>
                <a:effectLst/>
              </a:rPr>
              <a:t> </a:t>
            </a:r>
            <a:r>
              <a:rPr lang="ru-RU" b="0" dirty="0">
                <a:solidFill>
                  <a:srgbClr val="FF0000"/>
                </a:solidFill>
                <a:effectLst/>
              </a:rPr>
              <a:t>беру </a:t>
            </a:r>
            <a:r>
              <a:rPr lang="ru-RU" b="0" dirty="0" err="1">
                <a:solidFill>
                  <a:srgbClr val="FF0000"/>
                </a:solidFill>
                <a:effectLst/>
              </a:rPr>
              <a:t>шартында</a:t>
            </a:r>
            <a:r>
              <a:rPr lang="ru-RU" b="0" dirty="0">
                <a:solidFill>
                  <a:srgbClr val="FF0000"/>
                </a:solidFill>
                <a:effectLst/>
              </a:rPr>
              <a:t> </a:t>
            </a:r>
            <a:r>
              <a:rPr lang="ru-RU" b="0" dirty="0" err="1">
                <a:solidFill>
                  <a:srgbClr val="FF0000"/>
                </a:solidFill>
                <a:effectLst/>
              </a:rPr>
              <a:t>белгіленген</a:t>
            </a:r>
            <a:r>
              <a:rPr lang="ru-RU" b="0" dirty="0">
                <a:solidFill>
                  <a:srgbClr val="FF0000"/>
                </a:solidFill>
                <a:effectLst/>
              </a:rPr>
              <a:t> </a:t>
            </a:r>
            <a:r>
              <a:rPr lang="ru-RU" b="0" dirty="0" err="1">
                <a:solidFill>
                  <a:srgbClr val="FF0000"/>
                </a:solidFill>
                <a:effectLst/>
              </a:rPr>
              <a:t>мерзімде</a:t>
            </a:r>
            <a:r>
              <a:rPr lang="ru-RU" b="0" dirty="0">
                <a:solidFill>
                  <a:srgbClr val="FF0000"/>
                </a:solidFill>
                <a:effectLst/>
              </a:rPr>
              <a:t> </a:t>
            </a:r>
            <a:r>
              <a:rPr lang="ru-RU" b="0" dirty="0" err="1">
                <a:solidFill>
                  <a:srgbClr val="FF0000"/>
                </a:solidFill>
                <a:effectLst/>
              </a:rPr>
              <a:t>төлемдерді</a:t>
            </a:r>
            <a:r>
              <a:rPr lang="ru-RU" b="0" dirty="0">
                <a:solidFill>
                  <a:srgbClr val="FF0000"/>
                </a:solidFill>
                <a:effectLst/>
              </a:rPr>
              <a:t> </a:t>
            </a:r>
            <a:r>
              <a:rPr lang="ru-RU" b="0" dirty="0" err="1">
                <a:solidFill>
                  <a:srgbClr val="FF0000"/>
                </a:solidFill>
                <a:effectLst/>
              </a:rPr>
              <a:t>төлемеуіне</a:t>
            </a:r>
            <a:r>
              <a:rPr lang="ru-RU" b="0" dirty="0">
                <a:solidFill>
                  <a:srgbClr val="FF0000"/>
                </a:solidFill>
                <a:effectLst/>
              </a:rPr>
              <a:t> </a:t>
            </a:r>
            <a:r>
              <a:rPr lang="ru-RU" b="0" dirty="0" err="1">
                <a:solidFill>
                  <a:srgbClr val="FF0000"/>
                </a:solidFill>
                <a:effectLst/>
              </a:rPr>
              <a:t>орай</a:t>
            </a:r>
            <a:r>
              <a:rPr lang="ru-RU" b="0" dirty="0">
                <a:solidFill>
                  <a:srgbClr val="FF0000"/>
                </a:solidFill>
                <a:effectLst/>
              </a:rPr>
              <a:t> </a:t>
            </a:r>
            <a:r>
              <a:rPr lang="ru-RU" b="0" dirty="0" err="1">
                <a:solidFill>
                  <a:srgbClr val="FF0000"/>
                </a:solidFill>
                <a:effectLst/>
              </a:rPr>
              <a:t>жалға</a:t>
            </a:r>
            <a:r>
              <a:rPr lang="ru-RU" b="0" dirty="0">
                <a:solidFill>
                  <a:srgbClr val="FF0000"/>
                </a:solidFill>
                <a:effectLst/>
              </a:rPr>
              <a:t> беру </a:t>
            </a:r>
            <a:r>
              <a:rPr lang="ru-RU" b="0" dirty="0" err="1">
                <a:solidFill>
                  <a:srgbClr val="FF0000"/>
                </a:solidFill>
                <a:effectLst/>
              </a:rPr>
              <a:t>төлемдерін</a:t>
            </a:r>
            <a:r>
              <a:rPr lang="ru-RU" b="0" dirty="0">
                <a:solidFill>
                  <a:srgbClr val="FF0000"/>
                </a:solidFill>
                <a:effectLst/>
              </a:rPr>
              <a:t> </a:t>
            </a:r>
            <a:r>
              <a:rPr lang="ru-RU" b="0" dirty="0" err="1">
                <a:solidFill>
                  <a:srgbClr val="FF0000"/>
                </a:solidFill>
                <a:effectLst/>
              </a:rPr>
              <a:t>өндіріп</a:t>
            </a:r>
            <a:r>
              <a:rPr lang="ru-RU" b="0" dirty="0">
                <a:solidFill>
                  <a:srgbClr val="FF0000"/>
                </a:solidFill>
                <a:effectLst/>
              </a:rPr>
              <a:t> </a:t>
            </a:r>
            <a:r>
              <a:rPr lang="ru-RU" b="0" dirty="0" err="1">
                <a:solidFill>
                  <a:srgbClr val="FF0000"/>
                </a:solidFill>
                <a:effectLst/>
              </a:rPr>
              <a:t>алу</a:t>
            </a:r>
            <a:r>
              <a:rPr lang="ru-RU" b="0" dirty="0">
                <a:solidFill>
                  <a:srgbClr val="FF0000"/>
                </a:solidFill>
                <a:effectLst/>
              </a:rPr>
              <a:t> </a:t>
            </a:r>
            <a:r>
              <a:rPr lang="ru-RU" b="0" dirty="0" err="1">
                <a:solidFill>
                  <a:srgbClr val="FF0000"/>
                </a:solidFill>
                <a:effectLst/>
              </a:rPr>
              <a:t>туралы</a:t>
            </a:r>
            <a:r>
              <a:rPr lang="ru-RU" b="0" dirty="0">
                <a:solidFill>
                  <a:srgbClr val="FF0000"/>
                </a:solidFill>
                <a:effectLst/>
              </a:rPr>
              <a:t> </a:t>
            </a:r>
            <a:r>
              <a:rPr lang="ru-RU" b="0" dirty="0" err="1">
                <a:solidFill>
                  <a:srgbClr val="FF0000"/>
                </a:solidFill>
                <a:effectLst/>
              </a:rPr>
              <a:t>міндеттеме</a:t>
            </a:r>
            <a:r>
              <a:rPr lang="ru-RU" b="0" dirty="0">
                <a:solidFill>
                  <a:srgbClr val="FF0000"/>
                </a:solidFill>
                <a:effectLst/>
              </a:rPr>
              <a:t> </a:t>
            </a:r>
            <a:r>
              <a:rPr lang="ru-RU" b="0" dirty="0" err="1">
                <a:solidFill>
                  <a:srgbClr val="FF0000"/>
                </a:solidFill>
                <a:effectLst/>
              </a:rPr>
              <a:t>бойынша</a:t>
            </a:r>
            <a:r>
              <a:rPr lang="ru-RU" b="0" dirty="0">
                <a:solidFill>
                  <a:srgbClr val="FF0000"/>
                </a:solidFill>
                <a:effectLst/>
              </a:rPr>
              <a:t> </a:t>
            </a:r>
            <a:r>
              <a:rPr lang="ru-RU" b="0" dirty="0" err="1">
                <a:solidFill>
                  <a:srgbClr val="FF0000"/>
                </a:solidFill>
                <a:effectLst/>
              </a:rPr>
              <a:t>берешекті</a:t>
            </a:r>
            <a:r>
              <a:rPr lang="ru-RU" b="0" dirty="0">
                <a:solidFill>
                  <a:srgbClr val="FF0000"/>
                </a:solidFill>
                <a:effectLst/>
              </a:rPr>
              <a:t> </a:t>
            </a:r>
            <a:r>
              <a:rPr lang="ru-RU" b="0" dirty="0" err="1">
                <a:solidFill>
                  <a:srgbClr val="FF0000"/>
                </a:solidFill>
                <a:effectLst/>
              </a:rPr>
              <a:t>өндіріп</a:t>
            </a:r>
            <a:r>
              <a:rPr lang="ru-RU" b="0" dirty="0">
                <a:solidFill>
                  <a:srgbClr val="FF0000"/>
                </a:solidFill>
                <a:effectLst/>
              </a:rPr>
              <a:t> </a:t>
            </a:r>
            <a:r>
              <a:rPr lang="ru-RU" b="0" dirty="0" err="1">
                <a:solidFill>
                  <a:srgbClr val="FF0000"/>
                </a:solidFill>
                <a:effectLst/>
              </a:rPr>
              <a:t>алуға</a:t>
            </a:r>
            <a:r>
              <a:rPr lang="ru-RU" b="0" dirty="0">
                <a:solidFill>
                  <a:srgbClr val="FF0000"/>
                </a:solidFill>
                <a:effectLst/>
              </a:rPr>
              <a:t> </a:t>
            </a:r>
            <a:r>
              <a:rPr lang="ru-RU" b="0" dirty="0" err="1">
                <a:solidFill>
                  <a:srgbClr val="FF0000"/>
                </a:solidFill>
                <a:effectLst/>
              </a:rPr>
              <a:t>атқарушылық</a:t>
            </a:r>
            <a:r>
              <a:rPr lang="ru-RU" b="0" dirty="0">
                <a:solidFill>
                  <a:srgbClr val="FF0000"/>
                </a:solidFill>
                <a:effectLst/>
              </a:rPr>
              <a:t> </a:t>
            </a:r>
            <a:r>
              <a:rPr lang="ru-RU" b="0" dirty="0" err="1">
                <a:solidFill>
                  <a:srgbClr val="FF0000"/>
                </a:solidFill>
                <a:effectLst/>
              </a:rPr>
              <a:t>жазбаны</a:t>
            </a:r>
            <a:r>
              <a:rPr lang="ru-RU" b="0" dirty="0">
                <a:solidFill>
                  <a:srgbClr val="FF0000"/>
                </a:solidFill>
                <a:effectLst/>
              </a:rPr>
              <a:t> </a:t>
            </a:r>
            <a:r>
              <a:rPr lang="ru-RU" b="0" dirty="0" err="1">
                <a:solidFill>
                  <a:srgbClr val="FF0000"/>
                </a:solidFill>
                <a:effectLst/>
              </a:rPr>
              <a:t>жасау</a:t>
            </a:r>
            <a:r>
              <a:rPr lang="ru-RU" b="0" dirty="0">
                <a:solidFill>
                  <a:srgbClr val="FF0000"/>
                </a:solidFill>
                <a:effectLst/>
              </a:rPr>
              <a:t> </a:t>
            </a:r>
            <a:r>
              <a:rPr lang="ru-RU" b="0" dirty="0" err="1">
                <a:solidFill>
                  <a:srgbClr val="FF0000"/>
                </a:solidFill>
                <a:effectLst/>
              </a:rPr>
              <a:t>үшін</a:t>
            </a:r>
            <a:r>
              <a:rPr lang="ru-RU" b="0" dirty="0" smtClean="0">
                <a:solidFill>
                  <a:srgbClr val="FF0000"/>
                </a:solidFill>
                <a:effectLst/>
              </a:rPr>
              <a:t>:</a:t>
            </a:r>
            <a:endParaRPr lang="ru-RU" b="1" dirty="0">
              <a:solidFill>
                <a:srgbClr val="FF0000"/>
              </a:solidFill>
            </a:endParaRPr>
          </a:p>
        </p:txBody>
      </p:sp>
    </p:spTree>
    <p:extLst>
      <p:ext uri="{BB962C8B-B14F-4D97-AF65-F5344CB8AC3E}">
        <p14:creationId xmlns:p14="http://schemas.microsoft.com/office/powerpoint/2010/main" val="30263036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06631" y="1866506"/>
            <a:ext cx="10595727" cy="4791590"/>
          </a:xfrm>
        </p:spPr>
        <p:txBody>
          <a:bodyPr>
            <a:noAutofit/>
          </a:bodyPr>
          <a:lstStyle/>
          <a:p>
            <a:pPr algn="just"/>
            <a:r>
              <a:rPr lang="ru-RU" dirty="0" err="1" smtClean="0"/>
              <a:t>еңбек</a:t>
            </a:r>
            <a:r>
              <a:rPr lang="ru-RU" dirty="0" smtClean="0"/>
              <a:t> </a:t>
            </a:r>
            <a:r>
              <a:rPr lang="ru-RU" dirty="0" err="1"/>
              <a:t>шартының</a:t>
            </a:r>
            <a:r>
              <a:rPr lang="ru-RU" dirty="0"/>
              <a:t> </a:t>
            </a:r>
            <a:r>
              <a:rPr lang="ru-RU" dirty="0" err="1"/>
              <a:t>немесе</a:t>
            </a:r>
            <a:r>
              <a:rPr lang="ru-RU" dirty="0"/>
              <a:t> </a:t>
            </a:r>
            <a:r>
              <a:rPr lang="ru-RU" dirty="0" err="1"/>
              <a:t>еңбек</a:t>
            </a:r>
            <a:r>
              <a:rPr lang="ru-RU" dirty="0"/>
              <a:t> </a:t>
            </a:r>
            <a:r>
              <a:rPr lang="ru-RU" dirty="0" err="1"/>
              <a:t>кітапшасының</a:t>
            </a:r>
            <a:r>
              <a:rPr lang="ru-RU" dirty="0"/>
              <a:t> </a:t>
            </a:r>
            <a:r>
              <a:rPr lang="ru-RU" dirty="0" err="1"/>
              <a:t>көшірмесі</a:t>
            </a:r>
            <a:r>
              <a:rPr lang="ru-RU" dirty="0"/>
              <a:t>; </a:t>
            </a:r>
            <a:endParaRPr lang="ru-RU" dirty="0" smtClean="0"/>
          </a:p>
          <a:p>
            <a:pPr algn="just"/>
            <a:r>
              <a:rPr lang="ru-RU" dirty="0" err="1" smtClean="0"/>
              <a:t>жұмыс</a:t>
            </a:r>
            <a:r>
              <a:rPr lang="ru-RU" dirty="0" smtClean="0"/>
              <a:t> </a:t>
            </a:r>
            <a:r>
              <a:rPr lang="ru-RU" dirty="0" err="1"/>
              <a:t>берушінің</a:t>
            </a:r>
            <a:r>
              <a:rPr lang="ru-RU" dirty="0"/>
              <a:t> </a:t>
            </a:r>
            <a:r>
              <a:rPr lang="ru-RU" dirty="0" err="1"/>
              <a:t>бірінші</a:t>
            </a:r>
            <a:r>
              <a:rPr lang="ru-RU" dirty="0"/>
              <a:t> </a:t>
            </a:r>
            <a:r>
              <a:rPr lang="ru-RU" dirty="0" err="1"/>
              <a:t>басшысы</a:t>
            </a:r>
            <a:r>
              <a:rPr lang="ru-RU" dirty="0"/>
              <a:t>, </a:t>
            </a:r>
            <a:r>
              <a:rPr lang="ru-RU" dirty="0" err="1"/>
              <a:t>бухгалтері</a:t>
            </a:r>
            <a:r>
              <a:rPr lang="ru-RU" dirty="0"/>
              <a:t> </a:t>
            </a:r>
            <a:r>
              <a:rPr lang="ru-RU" dirty="0" err="1"/>
              <a:t>қол</a:t>
            </a:r>
            <a:r>
              <a:rPr lang="ru-RU" dirty="0"/>
              <a:t> </a:t>
            </a:r>
            <a:r>
              <a:rPr lang="ru-RU" dirty="0" err="1"/>
              <a:t>қойған</a:t>
            </a:r>
            <a:r>
              <a:rPr lang="ru-RU" dirty="0"/>
              <a:t> </a:t>
            </a:r>
            <a:r>
              <a:rPr lang="ru-RU" dirty="0" err="1"/>
              <a:t>және</a:t>
            </a:r>
            <a:r>
              <a:rPr lang="ru-RU" dirty="0"/>
              <a:t> </a:t>
            </a:r>
            <a:r>
              <a:rPr lang="ru-RU" dirty="0" err="1"/>
              <a:t>ұйымның</a:t>
            </a:r>
            <a:r>
              <a:rPr lang="ru-RU" dirty="0"/>
              <a:t> </a:t>
            </a:r>
            <a:r>
              <a:rPr lang="ru-RU" dirty="0" err="1"/>
              <a:t>мөрімен</a:t>
            </a:r>
            <a:r>
              <a:rPr lang="ru-RU" dirty="0"/>
              <a:t> (</a:t>
            </a:r>
            <a:r>
              <a:rPr lang="ru-RU" dirty="0" err="1"/>
              <a:t>болған</a:t>
            </a:r>
            <a:r>
              <a:rPr lang="ru-RU" dirty="0"/>
              <a:t> </a:t>
            </a:r>
            <a:r>
              <a:rPr lang="ru-RU" dirty="0" err="1"/>
              <a:t>жағдайда</a:t>
            </a:r>
            <a:r>
              <a:rPr lang="ru-RU" dirty="0"/>
              <a:t>) </a:t>
            </a:r>
            <a:r>
              <a:rPr lang="ru-RU" dirty="0" err="1"/>
              <a:t>расталған</a:t>
            </a:r>
            <a:r>
              <a:rPr lang="ru-RU" dirty="0"/>
              <a:t> </a:t>
            </a:r>
            <a:r>
              <a:rPr lang="ru-RU" dirty="0" err="1"/>
              <a:t>есептелген</a:t>
            </a:r>
            <a:r>
              <a:rPr lang="ru-RU" dirty="0"/>
              <a:t> </a:t>
            </a:r>
            <a:r>
              <a:rPr lang="ru-RU" dirty="0" err="1"/>
              <a:t>жалақы</a:t>
            </a:r>
            <a:r>
              <a:rPr lang="ru-RU" dirty="0"/>
              <a:t> </a:t>
            </a:r>
            <a:r>
              <a:rPr lang="ru-RU" dirty="0" err="1"/>
              <a:t>мөлшері</a:t>
            </a:r>
            <a:r>
              <a:rPr lang="ru-RU" dirty="0"/>
              <a:t> </a:t>
            </a:r>
            <a:r>
              <a:rPr lang="ru-RU" dirty="0" err="1"/>
              <a:t>туралы</a:t>
            </a:r>
            <a:r>
              <a:rPr lang="ru-RU" dirty="0"/>
              <a:t> </a:t>
            </a:r>
            <a:r>
              <a:rPr lang="ru-RU" dirty="0" err="1"/>
              <a:t>анықтамасы</a:t>
            </a:r>
            <a:r>
              <a:rPr lang="ru-RU" dirty="0"/>
              <a:t>, </a:t>
            </a:r>
            <a:endParaRPr lang="ru-RU" dirty="0" smtClean="0"/>
          </a:p>
          <a:p>
            <a:pPr algn="just"/>
            <a:r>
              <a:rPr lang="ru-RU" dirty="0" err="1" smtClean="0"/>
              <a:t>есептелген</a:t>
            </a:r>
            <a:r>
              <a:rPr lang="ru-RU" dirty="0" smtClean="0"/>
              <a:t> </a:t>
            </a:r>
            <a:r>
              <a:rPr lang="ru-RU" dirty="0" err="1"/>
              <a:t>жалақының</a:t>
            </a:r>
            <a:r>
              <a:rPr lang="ru-RU" dirty="0"/>
              <a:t> </a:t>
            </a:r>
            <a:r>
              <a:rPr lang="ru-RU" dirty="0" err="1"/>
              <a:t>төленбеуіне</a:t>
            </a:r>
            <a:r>
              <a:rPr lang="ru-RU" dirty="0"/>
              <a:t> </a:t>
            </a:r>
            <a:r>
              <a:rPr lang="ru-RU" dirty="0" err="1"/>
              <a:t>дәлел</a:t>
            </a:r>
            <a:r>
              <a:rPr lang="ru-RU" dirty="0"/>
              <a:t> (</a:t>
            </a:r>
            <a:r>
              <a:rPr lang="ru-RU" dirty="0" err="1"/>
              <a:t>төлем</a:t>
            </a:r>
            <a:r>
              <a:rPr lang="ru-RU" dirty="0"/>
              <a:t> </a:t>
            </a:r>
            <a:r>
              <a:rPr lang="ru-RU" dirty="0" err="1"/>
              <a:t>ведомосының</a:t>
            </a:r>
            <a:r>
              <a:rPr lang="ru-RU" dirty="0"/>
              <a:t>, 1-С </a:t>
            </a:r>
            <a:r>
              <a:rPr lang="ru-RU" dirty="0" err="1"/>
              <a:t>есептік</a:t>
            </a:r>
            <a:r>
              <a:rPr lang="ru-RU" dirty="0"/>
              <a:t> </a:t>
            </a:r>
            <a:r>
              <a:rPr lang="ru-RU" dirty="0" err="1"/>
              <a:t>парақтың</a:t>
            </a:r>
            <a:r>
              <a:rPr lang="ru-RU" dirty="0"/>
              <a:t> </a:t>
            </a:r>
            <a:r>
              <a:rPr lang="ru-RU" dirty="0" err="1"/>
              <a:t>көшірмелері</a:t>
            </a:r>
            <a:r>
              <a:rPr lang="ru-RU" dirty="0"/>
              <a:t>, </a:t>
            </a:r>
            <a:r>
              <a:rPr lang="ru-RU" dirty="0" err="1"/>
              <a:t>кешіктіру</a:t>
            </a:r>
            <a:r>
              <a:rPr lang="ru-RU" dirty="0"/>
              <a:t> </a:t>
            </a:r>
            <a:r>
              <a:rPr lang="ru-RU" dirty="0" err="1"/>
              <a:t>туралы</a:t>
            </a:r>
            <a:r>
              <a:rPr lang="ru-RU" dirty="0"/>
              <a:t> </a:t>
            </a:r>
            <a:r>
              <a:rPr lang="ru-RU" dirty="0" err="1"/>
              <a:t>анықтама</a:t>
            </a:r>
            <a:r>
              <a:rPr lang="ru-RU" dirty="0"/>
              <a:t> </a:t>
            </a:r>
            <a:r>
              <a:rPr lang="ru-RU" dirty="0" err="1"/>
              <a:t>немесе</a:t>
            </a:r>
            <a:r>
              <a:rPr lang="ru-RU" dirty="0"/>
              <a:t> </a:t>
            </a:r>
            <a:r>
              <a:rPr lang="ru-RU" dirty="0" err="1"/>
              <a:t>т.б</a:t>
            </a:r>
            <a:r>
              <a:rPr lang="ru-RU" dirty="0"/>
              <a:t>.) </a:t>
            </a:r>
            <a:r>
              <a:rPr lang="ru-RU" dirty="0" err="1"/>
              <a:t>ұсынылады</a:t>
            </a:r>
            <a:r>
              <a:rPr lang="ru-RU" dirty="0"/>
              <a:t>.</a:t>
            </a:r>
            <a:endParaRPr lang="ru-RU" sz="3000" b="1" dirty="0">
              <a:solidFill>
                <a:schemeClr val="tx1"/>
              </a:solidFill>
            </a:endParaRPr>
          </a:p>
        </p:txBody>
      </p:sp>
      <p:sp>
        <p:nvSpPr>
          <p:cNvPr id="4" name="Номер слайда 3">
            <a:extLst>
              <a:ext uri="{FF2B5EF4-FFF2-40B4-BE49-F238E27FC236}">
                <a16:creationId xmlns:a16="http://schemas.microsoft.com/office/drawing/2014/main" id="{E17A6DA9-0858-48A3-BCA2-06E71F02B027}"/>
              </a:ext>
            </a:extLst>
          </p:cNvPr>
          <p:cNvSpPr>
            <a:spLocks noGrp="1"/>
          </p:cNvSpPr>
          <p:nvPr>
            <p:ph type="sldNum" sz="quarter" idx="12"/>
          </p:nvPr>
        </p:nvSpPr>
        <p:spPr/>
        <p:txBody>
          <a:bodyPr/>
          <a:lstStyle/>
          <a:p>
            <a:fld id="{4F65E0F3-FF11-402E-936B-2D1DC285A156}" type="slidenum">
              <a:rPr lang="ru-RU" smtClean="0"/>
              <a:pPr/>
              <a:t>58</a:t>
            </a:fld>
            <a:endParaRPr lang="ru-RU"/>
          </a:p>
        </p:txBody>
      </p:sp>
      <p:sp>
        <p:nvSpPr>
          <p:cNvPr id="2" name="Заголовок 1"/>
          <p:cNvSpPr>
            <a:spLocks noGrp="1"/>
          </p:cNvSpPr>
          <p:nvPr>
            <p:ph type="title"/>
          </p:nvPr>
        </p:nvSpPr>
        <p:spPr>
          <a:xfrm>
            <a:off x="1489435" y="554182"/>
            <a:ext cx="10435472" cy="1312325"/>
          </a:xfrm>
        </p:spPr>
        <p:txBody>
          <a:bodyPr>
            <a:normAutofit fontScale="90000"/>
          </a:bodyPr>
          <a:lstStyle/>
          <a:p>
            <a:pPr algn="ctr"/>
            <a:r>
              <a:rPr lang="ru-RU" dirty="0" err="1" smtClean="0">
                <a:solidFill>
                  <a:srgbClr val="FF0000"/>
                </a:solidFill>
                <a:latin typeface="Times New Roman" panose="02020603050405020304" pitchFamily="18" charset="0"/>
                <a:cs typeface="Times New Roman" panose="02020603050405020304" pitchFamily="18" charset="0"/>
              </a:rPr>
              <a:t>Қызметкерге</a:t>
            </a:r>
            <a:r>
              <a:rPr lang="ru-RU" dirty="0" smtClean="0">
                <a:solidFill>
                  <a:srgbClr val="FF0000"/>
                </a:solidFill>
                <a:latin typeface="Times New Roman" panose="02020603050405020304" pitchFamily="18" charset="0"/>
                <a:cs typeface="Times New Roman" panose="02020603050405020304" pitchFamily="18" charset="0"/>
              </a:rPr>
              <a:t> </a:t>
            </a:r>
            <a:r>
              <a:rPr lang="ru-RU" dirty="0" err="1">
                <a:solidFill>
                  <a:srgbClr val="FF0000"/>
                </a:solidFill>
                <a:latin typeface="Times New Roman" panose="02020603050405020304" pitchFamily="18" charset="0"/>
                <a:cs typeface="Times New Roman" panose="02020603050405020304" pitchFamily="18" charset="0"/>
              </a:rPr>
              <a:t>есептелген</a:t>
            </a:r>
            <a:r>
              <a:rPr lang="ru-RU" dirty="0">
                <a:solidFill>
                  <a:srgbClr val="FF0000"/>
                </a:solidFill>
                <a:latin typeface="Times New Roman" panose="02020603050405020304" pitchFamily="18" charset="0"/>
                <a:cs typeface="Times New Roman" panose="02020603050405020304" pitchFamily="18" charset="0"/>
              </a:rPr>
              <a:t>, </a:t>
            </a:r>
            <a:r>
              <a:rPr lang="ru-RU" dirty="0" err="1">
                <a:solidFill>
                  <a:srgbClr val="FF0000"/>
                </a:solidFill>
                <a:latin typeface="Times New Roman" panose="02020603050405020304" pitchFamily="18" charset="0"/>
                <a:cs typeface="Times New Roman" panose="02020603050405020304" pitchFamily="18" charset="0"/>
              </a:rPr>
              <a:t>бірақ</a:t>
            </a:r>
            <a:r>
              <a:rPr lang="ru-RU" dirty="0">
                <a:solidFill>
                  <a:srgbClr val="FF0000"/>
                </a:solidFill>
                <a:latin typeface="Times New Roman" panose="02020603050405020304" pitchFamily="18" charset="0"/>
                <a:cs typeface="Times New Roman" panose="02020603050405020304" pitchFamily="18" charset="0"/>
              </a:rPr>
              <a:t> </a:t>
            </a:r>
            <a:r>
              <a:rPr lang="ru-RU" dirty="0" err="1">
                <a:solidFill>
                  <a:srgbClr val="FF0000"/>
                </a:solidFill>
                <a:latin typeface="Times New Roman" panose="02020603050405020304" pitchFamily="18" charset="0"/>
                <a:cs typeface="Times New Roman" panose="02020603050405020304" pitchFamily="18" charset="0"/>
              </a:rPr>
              <a:t>төленбеген</a:t>
            </a:r>
            <a:r>
              <a:rPr lang="ru-RU" dirty="0">
                <a:solidFill>
                  <a:srgbClr val="FF0000"/>
                </a:solidFill>
                <a:latin typeface="Times New Roman" panose="02020603050405020304" pitchFamily="18" charset="0"/>
                <a:cs typeface="Times New Roman" panose="02020603050405020304" pitchFamily="18" charset="0"/>
              </a:rPr>
              <a:t> </a:t>
            </a:r>
            <a:r>
              <a:rPr lang="ru-RU" dirty="0" err="1">
                <a:solidFill>
                  <a:srgbClr val="FF0000"/>
                </a:solidFill>
                <a:latin typeface="Times New Roman" panose="02020603050405020304" pitchFamily="18" charset="0"/>
                <a:cs typeface="Times New Roman" panose="02020603050405020304" pitchFamily="18" charset="0"/>
              </a:rPr>
              <a:t>жалақы</a:t>
            </a:r>
            <a:r>
              <a:rPr lang="ru-RU" dirty="0">
                <a:solidFill>
                  <a:srgbClr val="FF0000"/>
                </a:solidFill>
                <a:latin typeface="Times New Roman" panose="02020603050405020304" pitchFamily="18" charset="0"/>
                <a:cs typeface="Times New Roman" panose="02020603050405020304" pitchFamily="18" charset="0"/>
              </a:rPr>
              <a:t> мен </a:t>
            </a:r>
            <a:r>
              <a:rPr lang="ru-RU" dirty="0" err="1">
                <a:solidFill>
                  <a:srgbClr val="FF0000"/>
                </a:solidFill>
                <a:latin typeface="Times New Roman" panose="02020603050405020304" pitchFamily="18" charset="0"/>
                <a:cs typeface="Times New Roman" panose="02020603050405020304" pitchFamily="18" charset="0"/>
              </a:rPr>
              <a:t>өзге</a:t>
            </a:r>
            <a:r>
              <a:rPr lang="ru-RU" dirty="0">
                <a:solidFill>
                  <a:srgbClr val="FF0000"/>
                </a:solidFill>
                <a:latin typeface="Times New Roman" panose="02020603050405020304" pitchFamily="18" charset="0"/>
                <a:cs typeface="Times New Roman" panose="02020603050405020304" pitchFamily="18" charset="0"/>
              </a:rPr>
              <a:t> де </a:t>
            </a:r>
            <a:r>
              <a:rPr lang="ru-RU" dirty="0" err="1">
                <a:solidFill>
                  <a:srgbClr val="FF0000"/>
                </a:solidFill>
                <a:latin typeface="Times New Roman" panose="02020603050405020304" pitchFamily="18" charset="0"/>
                <a:cs typeface="Times New Roman" panose="02020603050405020304" pitchFamily="18" charset="0"/>
              </a:rPr>
              <a:t>төлемдерді</a:t>
            </a:r>
            <a:r>
              <a:rPr lang="ru-RU" dirty="0">
                <a:solidFill>
                  <a:srgbClr val="FF0000"/>
                </a:solidFill>
                <a:latin typeface="Times New Roman" panose="02020603050405020304" pitchFamily="18" charset="0"/>
                <a:cs typeface="Times New Roman" panose="02020603050405020304" pitchFamily="18" charset="0"/>
              </a:rPr>
              <a:t> </a:t>
            </a:r>
            <a:r>
              <a:rPr lang="ru-RU" dirty="0" err="1">
                <a:solidFill>
                  <a:srgbClr val="FF0000"/>
                </a:solidFill>
                <a:latin typeface="Times New Roman" panose="02020603050405020304" pitchFamily="18" charset="0"/>
                <a:cs typeface="Times New Roman" panose="02020603050405020304" pitchFamily="18" charset="0"/>
              </a:rPr>
              <a:t>өндіріп</a:t>
            </a:r>
            <a:r>
              <a:rPr lang="ru-RU" dirty="0">
                <a:solidFill>
                  <a:srgbClr val="FF0000"/>
                </a:solidFill>
                <a:latin typeface="Times New Roman" panose="02020603050405020304" pitchFamily="18" charset="0"/>
                <a:cs typeface="Times New Roman" panose="02020603050405020304" pitchFamily="18" charset="0"/>
              </a:rPr>
              <a:t> </a:t>
            </a:r>
            <a:r>
              <a:rPr lang="ru-RU" dirty="0" err="1">
                <a:solidFill>
                  <a:srgbClr val="FF0000"/>
                </a:solidFill>
                <a:latin typeface="Times New Roman" panose="02020603050405020304" pitchFamily="18" charset="0"/>
                <a:cs typeface="Times New Roman" panose="02020603050405020304" pitchFamily="18" charset="0"/>
              </a:rPr>
              <a:t>алуда</a:t>
            </a:r>
            <a:r>
              <a:rPr lang="ru-RU" dirty="0">
                <a:solidFill>
                  <a:srgbClr val="FF0000"/>
                </a:solidFill>
                <a:latin typeface="Times New Roman" panose="02020603050405020304" pitchFamily="18" charset="0"/>
                <a:cs typeface="Times New Roman" panose="02020603050405020304" pitchFamily="18" charset="0"/>
              </a:rPr>
              <a:t> </a:t>
            </a:r>
            <a:r>
              <a:rPr lang="ru-RU" dirty="0" err="1">
                <a:solidFill>
                  <a:srgbClr val="FF0000"/>
                </a:solidFill>
                <a:latin typeface="Times New Roman" panose="02020603050405020304" pitchFamily="18" charset="0"/>
                <a:cs typeface="Times New Roman" panose="02020603050405020304" pitchFamily="18" charset="0"/>
              </a:rPr>
              <a:t>атқару</a:t>
            </a:r>
            <a:r>
              <a:rPr lang="ru-RU" dirty="0">
                <a:solidFill>
                  <a:srgbClr val="FF0000"/>
                </a:solidFill>
                <a:latin typeface="Times New Roman" panose="02020603050405020304" pitchFamily="18" charset="0"/>
                <a:cs typeface="Times New Roman" panose="02020603050405020304" pitchFamily="18" charset="0"/>
              </a:rPr>
              <a:t> </a:t>
            </a:r>
            <a:r>
              <a:rPr lang="ru-RU" dirty="0" err="1">
                <a:solidFill>
                  <a:srgbClr val="FF0000"/>
                </a:solidFill>
                <a:latin typeface="Times New Roman" panose="02020603050405020304" pitchFamily="18" charset="0"/>
                <a:cs typeface="Times New Roman" panose="02020603050405020304" pitchFamily="18" charset="0"/>
              </a:rPr>
              <a:t>жазбасын</a:t>
            </a:r>
            <a:r>
              <a:rPr lang="ru-RU" dirty="0">
                <a:solidFill>
                  <a:srgbClr val="FF0000"/>
                </a:solidFill>
                <a:latin typeface="Times New Roman" panose="02020603050405020304" pitchFamily="18" charset="0"/>
                <a:cs typeface="Times New Roman" panose="02020603050405020304" pitchFamily="18" charset="0"/>
              </a:rPr>
              <a:t> </a:t>
            </a:r>
            <a:r>
              <a:rPr lang="ru-RU" dirty="0" err="1">
                <a:solidFill>
                  <a:srgbClr val="FF0000"/>
                </a:solidFill>
                <a:latin typeface="Times New Roman" panose="02020603050405020304" pitchFamily="18" charset="0"/>
                <a:cs typeface="Times New Roman" panose="02020603050405020304" pitchFamily="18" charset="0"/>
              </a:rPr>
              <a:t>жасау</a:t>
            </a:r>
            <a:r>
              <a:rPr lang="ru-RU" dirty="0">
                <a:solidFill>
                  <a:srgbClr val="FF0000"/>
                </a:solidFill>
                <a:latin typeface="Times New Roman" panose="02020603050405020304" pitchFamily="18" charset="0"/>
                <a:cs typeface="Times New Roman" panose="02020603050405020304" pitchFamily="18" charset="0"/>
              </a:rPr>
              <a:t> </a:t>
            </a:r>
            <a:r>
              <a:rPr lang="ru-RU" dirty="0" err="1">
                <a:solidFill>
                  <a:srgbClr val="FF0000"/>
                </a:solidFill>
                <a:latin typeface="Times New Roman" panose="02020603050405020304" pitchFamily="18" charset="0"/>
                <a:cs typeface="Times New Roman" panose="02020603050405020304" pitchFamily="18" charset="0"/>
              </a:rPr>
              <a:t>үшін</a:t>
            </a:r>
            <a:r>
              <a:rPr lang="ru-RU" dirty="0">
                <a:solidFill>
                  <a:srgbClr val="FF0000"/>
                </a:solidFill>
                <a:latin typeface="Times New Roman" panose="02020603050405020304" pitchFamily="18" charset="0"/>
                <a:cs typeface="Times New Roman" panose="02020603050405020304" pitchFamily="18" charset="0"/>
              </a:rPr>
              <a:t>:</a:t>
            </a:r>
            <a:r>
              <a:rPr lang="ru-RU" dirty="0"/>
              <a:t/>
            </a:r>
            <a:br>
              <a:rPr lang="ru-RU" dirty="0"/>
            </a:br>
            <a:endParaRPr lang="ru-RU" dirty="0"/>
          </a:p>
        </p:txBody>
      </p:sp>
    </p:spTree>
    <p:extLst>
      <p:ext uri="{BB962C8B-B14F-4D97-AF65-F5344CB8AC3E}">
        <p14:creationId xmlns:p14="http://schemas.microsoft.com/office/powerpoint/2010/main" val="22007784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14400" y="1645920"/>
            <a:ext cx="10982227" cy="4983480"/>
          </a:xfrm>
        </p:spPr>
        <p:txBody>
          <a:bodyPr>
            <a:normAutofit lnSpcReduction="10000"/>
          </a:bodyPr>
          <a:lstStyle/>
          <a:p>
            <a:pPr fontAlgn="base"/>
            <a:r>
              <a:rPr lang="ru-RU" dirty="0" smtClean="0"/>
              <a:t> </a:t>
            </a:r>
            <a:r>
              <a:rPr lang="ru-RU" dirty="0" err="1"/>
              <a:t>атқарушылық</a:t>
            </a:r>
            <a:r>
              <a:rPr lang="ru-RU" dirty="0"/>
              <a:t> </a:t>
            </a:r>
            <a:r>
              <a:rPr lang="ru-RU" dirty="0" err="1"/>
              <a:t>жазба</a:t>
            </a:r>
            <a:r>
              <a:rPr lang="ru-RU" dirty="0"/>
              <a:t> </a:t>
            </a:r>
            <a:r>
              <a:rPr lang="ru-RU" dirty="0" err="1"/>
              <a:t>жасағаны</a:t>
            </a:r>
            <a:r>
              <a:rPr lang="ru-RU" dirty="0"/>
              <a:t> </a:t>
            </a:r>
            <a:r>
              <a:rPr lang="ru-RU" dirty="0" err="1"/>
              <a:t>үшін</a:t>
            </a:r>
            <a:r>
              <a:rPr lang="ru-RU" dirty="0"/>
              <a:t>:</a:t>
            </a:r>
          </a:p>
          <a:p>
            <a:pPr fontAlgn="base"/>
            <a:r>
              <a:rPr lang="ru-RU" dirty="0"/>
              <a:t>      </a:t>
            </a:r>
            <a:r>
              <a:rPr lang="ru-RU" b="1" dirty="0" err="1">
                <a:solidFill>
                  <a:srgbClr val="FF0000"/>
                </a:solidFill>
              </a:rPr>
              <a:t>жеке</a:t>
            </a:r>
            <a:r>
              <a:rPr lang="ru-RU" b="1" dirty="0">
                <a:solidFill>
                  <a:srgbClr val="FF0000"/>
                </a:solidFill>
              </a:rPr>
              <a:t> </a:t>
            </a:r>
            <a:r>
              <a:rPr lang="ru-RU" b="1" dirty="0" err="1">
                <a:solidFill>
                  <a:srgbClr val="FF0000"/>
                </a:solidFill>
              </a:rPr>
              <a:t>тұлғалар</a:t>
            </a:r>
            <a:r>
              <a:rPr lang="ru-RU" b="1" dirty="0">
                <a:solidFill>
                  <a:srgbClr val="FF0000"/>
                </a:solidFill>
              </a:rPr>
              <a:t> </a:t>
            </a:r>
            <a:r>
              <a:rPr lang="ru-RU" b="1" dirty="0" err="1">
                <a:solidFill>
                  <a:srgbClr val="FF0000"/>
                </a:solidFill>
              </a:rPr>
              <a:t>ү</a:t>
            </a:r>
            <a:r>
              <a:rPr lang="ru-RU" b="1" dirty="0" err="1"/>
              <a:t>шін</a:t>
            </a:r>
            <a:r>
              <a:rPr lang="ru-RU" b="1" dirty="0"/>
              <a:t> </a:t>
            </a:r>
            <a:r>
              <a:rPr lang="ru-RU" dirty="0"/>
              <a:t>– </a:t>
            </a:r>
            <a:r>
              <a:rPr lang="ru-RU" dirty="0" err="1"/>
              <a:t>өндіріп</a:t>
            </a:r>
            <a:r>
              <a:rPr lang="ru-RU" dirty="0"/>
              <a:t> </a:t>
            </a:r>
            <a:r>
              <a:rPr lang="ru-RU" dirty="0" err="1"/>
              <a:t>алынатын</a:t>
            </a:r>
            <a:r>
              <a:rPr lang="ru-RU" dirty="0"/>
              <a:t> </a:t>
            </a:r>
            <a:r>
              <a:rPr lang="ru-RU" dirty="0" err="1"/>
              <a:t>соманың</a:t>
            </a:r>
            <a:r>
              <a:rPr lang="ru-RU" dirty="0"/>
              <a:t> </a:t>
            </a:r>
            <a:r>
              <a:rPr lang="ru-RU" dirty="0" err="1"/>
              <a:t>немесе</a:t>
            </a:r>
            <a:r>
              <a:rPr lang="ru-RU" dirty="0"/>
              <a:t> </a:t>
            </a:r>
            <a:r>
              <a:rPr lang="ru-RU" dirty="0" err="1"/>
              <a:t>талап</a:t>
            </a:r>
            <a:r>
              <a:rPr lang="ru-RU" dirty="0"/>
              <a:t> </a:t>
            </a:r>
            <a:r>
              <a:rPr lang="ru-RU" dirty="0" err="1"/>
              <a:t>етілетін</a:t>
            </a:r>
            <a:r>
              <a:rPr lang="ru-RU" dirty="0"/>
              <a:t> </a:t>
            </a:r>
            <a:r>
              <a:rPr lang="ru-RU" dirty="0" err="1"/>
              <a:t>өзге</a:t>
            </a:r>
            <a:r>
              <a:rPr lang="ru-RU" dirty="0"/>
              <a:t> </a:t>
            </a:r>
            <a:r>
              <a:rPr lang="ru-RU" dirty="0" err="1"/>
              <a:t>жылжымалы</a:t>
            </a:r>
            <a:r>
              <a:rPr lang="ru-RU" dirty="0"/>
              <a:t> </a:t>
            </a:r>
            <a:r>
              <a:rPr lang="ru-RU" dirty="0" err="1"/>
              <a:t>мүліктің</a:t>
            </a:r>
            <a:r>
              <a:rPr lang="ru-RU" dirty="0"/>
              <a:t> </a:t>
            </a:r>
            <a:r>
              <a:rPr lang="ru-RU" dirty="0" err="1"/>
              <a:t>нарықтық</a:t>
            </a:r>
            <a:r>
              <a:rPr lang="ru-RU" dirty="0"/>
              <a:t> </a:t>
            </a:r>
            <a:r>
              <a:rPr lang="ru-RU" dirty="0" err="1"/>
              <a:t>құнының</a:t>
            </a:r>
            <a:r>
              <a:rPr lang="ru-RU" dirty="0"/>
              <a:t> 0,2 </a:t>
            </a:r>
            <a:r>
              <a:rPr lang="ru-RU" dirty="0" err="1"/>
              <a:t>пайызы</a:t>
            </a:r>
            <a:r>
              <a:rPr lang="ru-RU" dirty="0"/>
              <a:t>, </a:t>
            </a:r>
            <a:r>
              <a:rPr lang="ru-RU" dirty="0" err="1"/>
              <a:t>бірақ</a:t>
            </a:r>
            <a:r>
              <a:rPr lang="ru-RU" dirty="0"/>
              <a:t> 0,5 </a:t>
            </a:r>
            <a:r>
              <a:rPr lang="ru-RU" dirty="0" err="1"/>
              <a:t>айлық</a:t>
            </a:r>
            <a:r>
              <a:rPr lang="ru-RU" dirty="0"/>
              <a:t> </a:t>
            </a:r>
            <a:r>
              <a:rPr lang="ru-RU" dirty="0" err="1"/>
              <a:t>есептік</a:t>
            </a:r>
            <a:r>
              <a:rPr lang="ru-RU" dirty="0"/>
              <a:t> </a:t>
            </a:r>
            <a:r>
              <a:rPr lang="ru-RU" dirty="0" err="1"/>
              <a:t>көрсеткіштен</a:t>
            </a:r>
            <a:r>
              <a:rPr lang="ru-RU" dirty="0"/>
              <a:t> кем </a:t>
            </a:r>
            <a:r>
              <a:rPr lang="ru-RU" dirty="0" err="1"/>
              <a:t>емес</a:t>
            </a:r>
            <a:r>
              <a:rPr lang="ru-RU" dirty="0"/>
              <a:t> </a:t>
            </a:r>
            <a:r>
              <a:rPr lang="ru-RU" dirty="0" err="1"/>
              <a:t>және</a:t>
            </a:r>
            <a:r>
              <a:rPr lang="ru-RU" dirty="0"/>
              <a:t> 50 </a:t>
            </a:r>
            <a:r>
              <a:rPr lang="ru-RU" dirty="0" err="1"/>
              <a:t>айлық</a:t>
            </a:r>
            <a:r>
              <a:rPr lang="ru-RU" dirty="0"/>
              <a:t> </a:t>
            </a:r>
            <a:r>
              <a:rPr lang="ru-RU" dirty="0" err="1"/>
              <a:t>есептік</a:t>
            </a:r>
            <a:r>
              <a:rPr lang="ru-RU" dirty="0"/>
              <a:t> </a:t>
            </a:r>
            <a:r>
              <a:rPr lang="ru-RU" dirty="0" err="1"/>
              <a:t>көрсеткіштен</a:t>
            </a:r>
            <a:r>
              <a:rPr lang="ru-RU" dirty="0"/>
              <a:t> </a:t>
            </a:r>
            <a:r>
              <a:rPr lang="ru-RU" dirty="0" err="1"/>
              <a:t>артық</a:t>
            </a:r>
            <a:r>
              <a:rPr lang="ru-RU" dirty="0"/>
              <a:t> </a:t>
            </a:r>
            <a:r>
              <a:rPr lang="ru-RU" dirty="0" err="1"/>
              <a:t>емес</a:t>
            </a:r>
            <a:r>
              <a:rPr lang="ru-RU" dirty="0"/>
              <a:t>;</a:t>
            </a:r>
          </a:p>
          <a:p>
            <a:pPr fontAlgn="base"/>
            <a:r>
              <a:rPr lang="ru-RU" dirty="0"/>
              <a:t>      </a:t>
            </a:r>
            <a:r>
              <a:rPr lang="ru-RU" b="1" dirty="0" err="1">
                <a:solidFill>
                  <a:srgbClr val="FF0000"/>
                </a:solidFill>
              </a:rPr>
              <a:t>заңды</a:t>
            </a:r>
            <a:r>
              <a:rPr lang="ru-RU" b="1" dirty="0">
                <a:solidFill>
                  <a:srgbClr val="FF0000"/>
                </a:solidFill>
              </a:rPr>
              <a:t> </a:t>
            </a:r>
            <a:r>
              <a:rPr lang="ru-RU" b="1" dirty="0" err="1">
                <a:solidFill>
                  <a:srgbClr val="FF0000"/>
                </a:solidFill>
              </a:rPr>
              <a:t>тұлғалар</a:t>
            </a:r>
            <a:r>
              <a:rPr lang="ru-RU" b="1" dirty="0">
                <a:solidFill>
                  <a:srgbClr val="FF0000"/>
                </a:solidFill>
              </a:rPr>
              <a:t> </a:t>
            </a:r>
            <a:r>
              <a:rPr lang="ru-RU" b="1" dirty="0" err="1">
                <a:solidFill>
                  <a:srgbClr val="FF0000"/>
                </a:solidFill>
              </a:rPr>
              <a:t>үшін</a:t>
            </a:r>
            <a:r>
              <a:rPr lang="ru-RU" b="1" dirty="0">
                <a:solidFill>
                  <a:srgbClr val="FF0000"/>
                </a:solidFill>
              </a:rPr>
              <a:t> </a:t>
            </a:r>
            <a:r>
              <a:rPr lang="ru-RU" dirty="0"/>
              <a:t>– </a:t>
            </a:r>
            <a:r>
              <a:rPr lang="ru-RU" dirty="0" err="1"/>
              <a:t>өндіріп</a:t>
            </a:r>
            <a:r>
              <a:rPr lang="ru-RU" dirty="0"/>
              <a:t> </a:t>
            </a:r>
            <a:r>
              <a:rPr lang="ru-RU" dirty="0" err="1"/>
              <a:t>алынатын</a:t>
            </a:r>
            <a:r>
              <a:rPr lang="ru-RU" dirty="0"/>
              <a:t> </a:t>
            </a:r>
            <a:r>
              <a:rPr lang="ru-RU" dirty="0" err="1"/>
              <a:t>соманың</a:t>
            </a:r>
            <a:r>
              <a:rPr lang="ru-RU" dirty="0"/>
              <a:t> </a:t>
            </a:r>
            <a:r>
              <a:rPr lang="ru-RU" dirty="0" err="1"/>
              <a:t>немесе</a:t>
            </a:r>
            <a:r>
              <a:rPr lang="ru-RU" dirty="0"/>
              <a:t> </a:t>
            </a:r>
            <a:r>
              <a:rPr lang="ru-RU" dirty="0" err="1"/>
              <a:t>талап</a:t>
            </a:r>
            <a:r>
              <a:rPr lang="ru-RU" dirty="0"/>
              <a:t> </a:t>
            </a:r>
            <a:r>
              <a:rPr lang="ru-RU" dirty="0" err="1"/>
              <a:t>етілетін</a:t>
            </a:r>
            <a:r>
              <a:rPr lang="ru-RU" dirty="0"/>
              <a:t> </a:t>
            </a:r>
            <a:r>
              <a:rPr lang="ru-RU" dirty="0" err="1"/>
              <a:t>өзге</a:t>
            </a:r>
            <a:r>
              <a:rPr lang="ru-RU" dirty="0"/>
              <a:t> </a:t>
            </a:r>
            <a:r>
              <a:rPr lang="ru-RU" dirty="0" err="1"/>
              <a:t>жылжымалы</a:t>
            </a:r>
            <a:r>
              <a:rPr lang="ru-RU" dirty="0"/>
              <a:t> </a:t>
            </a:r>
            <a:r>
              <a:rPr lang="ru-RU" dirty="0" err="1"/>
              <a:t>мүліктің</a:t>
            </a:r>
            <a:r>
              <a:rPr lang="ru-RU" dirty="0"/>
              <a:t> </a:t>
            </a:r>
            <a:r>
              <a:rPr lang="ru-RU" dirty="0" err="1"/>
              <a:t>нарықтық</a:t>
            </a:r>
            <a:r>
              <a:rPr lang="ru-RU" dirty="0"/>
              <a:t> </a:t>
            </a:r>
            <a:r>
              <a:rPr lang="ru-RU" dirty="0" err="1"/>
              <a:t>құнының</a:t>
            </a:r>
            <a:r>
              <a:rPr lang="ru-RU" dirty="0"/>
              <a:t> 1 </a:t>
            </a:r>
            <a:r>
              <a:rPr lang="ru-RU" dirty="0" err="1"/>
              <a:t>пайызы</a:t>
            </a:r>
            <a:r>
              <a:rPr lang="ru-RU" dirty="0"/>
              <a:t>, </a:t>
            </a:r>
            <a:r>
              <a:rPr lang="ru-RU" dirty="0" err="1"/>
              <a:t>бірақ</a:t>
            </a:r>
            <a:r>
              <a:rPr lang="ru-RU" dirty="0"/>
              <a:t> 1 </a:t>
            </a:r>
            <a:r>
              <a:rPr lang="ru-RU" dirty="0" err="1"/>
              <a:t>айлық</a:t>
            </a:r>
            <a:r>
              <a:rPr lang="ru-RU" dirty="0"/>
              <a:t> </a:t>
            </a:r>
            <a:r>
              <a:rPr lang="ru-RU" dirty="0" err="1"/>
              <a:t>есептік</a:t>
            </a:r>
            <a:r>
              <a:rPr lang="ru-RU" dirty="0"/>
              <a:t> </a:t>
            </a:r>
            <a:r>
              <a:rPr lang="ru-RU" dirty="0" err="1"/>
              <a:t>көрсеткіштен</a:t>
            </a:r>
            <a:r>
              <a:rPr lang="ru-RU" dirty="0"/>
              <a:t> кем </a:t>
            </a:r>
            <a:r>
              <a:rPr lang="ru-RU" dirty="0" err="1"/>
              <a:t>емес</a:t>
            </a:r>
            <a:r>
              <a:rPr lang="ru-RU" dirty="0"/>
              <a:t> </a:t>
            </a:r>
            <a:r>
              <a:rPr lang="ru-RU" dirty="0" err="1"/>
              <a:t>және</a:t>
            </a:r>
            <a:r>
              <a:rPr lang="ru-RU" dirty="0"/>
              <a:t> 100 </a:t>
            </a:r>
            <a:r>
              <a:rPr lang="ru-RU" dirty="0" err="1"/>
              <a:t>айлық</a:t>
            </a:r>
            <a:r>
              <a:rPr lang="ru-RU" dirty="0"/>
              <a:t> </a:t>
            </a:r>
            <a:r>
              <a:rPr lang="ru-RU" dirty="0" err="1"/>
              <a:t>есептік</a:t>
            </a:r>
            <a:r>
              <a:rPr lang="ru-RU" dirty="0"/>
              <a:t> </a:t>
            </a:r>
            <a:r>
              <a:rPr lang="ru-RU" dirty="0" err="1"/>
              <a:t>көрсеткіштен</a:t>
            </a:r>
            <a:r>
              <a:rPr lang="ru-RU" dirty="0"/>
              <a:t> </a:t>
            </a:r>
            <a:r>
              <a:rPr lang="ru-RU" dirty="0" err="1"/>
              <a:t>артық</a:t>
            </a:r>
            <a:r>
              <a:rPr lang="ru-RU" dirty="0"/>
              <a:t> </a:t>
            </a:r>
            <a:r>
              <a:rPr lang="ru-RU" dirty="0" err="1"/>
              <a:t>емес</a:t>
            </a:r>
            <a:r>
              <a:rPr lang="ru-RU" dirty="0"/>
              <a:t>.</a:t>
            </a:r>
          </a:p>
          <a:p>
            <a:pPr fontAlgn="base"/>
            <a:r>
              <a:rPr lang="ru-RU" dirty="0"/>
              <a:t>     </a:t>
            </a:r>
            <a:r>
              <a:rPr lang="ru-RU" altLang="ru-RU" sz="2800" b="1" dirty="0" err="1">
                <a:latin typeface="Arial" panose="020B0604020202020204" pitchFamily="34" charset="0"/>
              </a:rPr>
              <a:t>Нотариаттық</a:t>
            </a:r>
            <a:r>
              <a:rPr lang="ru-RU" altLang="ru-RU" sz="2800" b="1" dirty="0">
                <a:latin typeface="Arial" panose="020B0604020202020204" pitchFamily="34" charset="0"/>
              </a:rPr>
              <a:t> </a:t>
            </a:r>
            <a:r>
              <a:rPr lang="ru-RU" altLang="ru-RU" sz="2800" b="1" dirty="0" err="1">
                <a:latin typeface="Arial" panose="020B0604020202020204" pitchFamily="34" charset="0"/>
              </a:rPr>
              <a:t>іс</a:t>
            </a:r>
            <a:r>
              <a:rPr lang="ru-RU" altLang="ru-RU" sz="2800" b="1" dirty="0">
                <a:latin typeface="Arial" panose="020B0604020202020204" pitchFamily="34" charset="0"/>
              </a:rPr>
              <a:t> - </a:t>
            </a:r>
            <a:r>
              <a:rPr lang="ru-RU" altLang="ru-RU" sz="2800" b="1" dirty="0" err="1">
                <a:latin typeface="Arial" panose="020B0604020202020204" pitchFamily="34" charset="0"/>
              </a:rPr>
              <a:t>әрекеттер</a:t>
            </a:r>
            <a:r>
              <a:rPr lang="ru-RU" altLang="ru-RU" sz="2800" b="1" dirty="0">
                <a:latin typeface="Arial" panose="020B0604020202020204" pitchFamily="34" charset="0"/>
              </a:rPr>
              <a:t> </a:t>
            </a:r>
            <a:r>
              <a:rPr lang="ru-RU" altLang="ru-RU" sz="2800" b="1" dirty="0" err="1">
                <a:latin typeface="Arial" panose="020B0604020202020204" pitchFamily="34" charset="0"/>
              </a:rPr>
              <a:t>жасағаны</a:t>
            </a:r>
            <a:r>
              <a:rPr lang="ru-RU" altLang="ru-RU" sz="2800" b="1" dirty="0">
                <a:latin typeface="Arial" panose="020B0604020202020204" pitchFamily="34" charset="0"/>
              </a:rPr>
              <a:t> </a:t>
            </a:r>
            <a:r>
              <a:rPr lang="ru-RU" altLang="ru-RU" sz="2800" b="1" dirty="0" err="1">
                <a:latin typeface="Arial" panose="020B0604020202020204" pitchFamily="34" charset="0"/>
              </a:rPr>
              <a:t>үшін</a:t>
            </a:r>
            <a:r>
              <a:rPr lang="ru-RU" altLang="ru-RU" sz="2800" b="1" dirty="0">
                <a:latin typeface="Arial" panose="020B0604020202020204" pitchFamily="34" charset="0"/>
              </a:rPr>
              <a:t> </a:t>
            </a:r>
            <a:r>
              <a:rPr lang="ru-RU" altLang="ru-RU" sz="2800" b="1" dirty="0" err="1">
                <a:latin typeface="Arial" panose="020B0604020202020204" pitchFamily="34" charset="0"/>
              </a:rPr>
              <a:t>мемлекеттік</a:t>
            </a:r>
            <a:r>
              <a:rPr lang="ru-RU" altLang="ru-RU" sz="2800" b="1" dirty="0">
                <a:latin typeface="Arial" panose="020B0604020202020204" pitchFamily="34" charset="0"/>
              </a:rPr>
              <a:t> </a:t>
            </a:r>
            <a:r>
              <a:rPr lang="ru-RU" altLang="ru-RU" sz="2800" b="1" dirty="0" err="1">
                <a:latin typeface="Arial" panose="020B0604020202020204" pitchFamily="34" charset="0"/>
              </a:rPr>
              <a:t>баж</a:t>
            </a:r>
            <a:r>
              <a:rPr lang="ru-RU" altLang="ru-RU" sz="2800" b="1" dirty="0">
                <a:latin typeface="Arial" panose="020B0604020202020204" pitchFamily="34" charset="0"/>
              </a:rPr>
              <a:t> </a:t>
            </a:r>
            <a:r>
              <a:rPr lang="ru-RU" altLang="ru-RU" sz="2800" b="1" dirty="0" err="1">
                <a:latin typeface="Arial" panose="020B0604020202020204" pitchFamily="34" charset="0"/>
              </a:rPr>
              <a:t>мөлшерлемелері</a:t>
            </a:r>
            <a:r>
              <a:rPr lang="ru-RU" altLang="ru-RU" sz="2800" b="1" dirty="0">
                <a:latin typeface="Arial" panose="020B0604020202020204" pitchFamily="34" charset="0"/>
              </a:rPr>
              <a:t>-ҚР СК 611-бабы</a:t>
            </a:r>
            <a:r>
              <a:rPr lang="ru-RU" altLang="ru-RU" sz="2800" b="1" dirty="0" smtClean="0">
                <a:latin typeface="Arial" panose="020B0604020202020204" pitchFamily="34" charset="0"/>
              </a:rPr>
              <a:t>:</a:t>
            </a:r>
          </a:p>
          <a:p>
            <a:pPr fontAlgn="base"/>
            <a:r>
              <a:rPr lang="ru-RU" altLang="ru-RU" sz="2800" b="1" dirty="0" err="1" smtClean="0">
                <a:solidFill>
                  <a:srgbClr val="FF0000"/>
                </a:solidFill>
                <a:latin typeface="Arial" panose="020B0604020202020204" pitchFamily="34" charset="0"/>
              </a:rPr>
              <a:t>атқарушылық</a:t>
            </a:r>
            <a:r>
              <a:rPr lang="ru-RU" altLang="ru-RU" sz="2800" b="1" dirty="0" smtClean="0">
                <a:solidFill>
                  <a:srgbClr val="FF0000"/>
                </a:solidFill>
                <a:latin typeface="Arial" panose="020B0604020202020204" pitchFamily="34" charset="0"/>
              </a:rPr>
              <a:t> </a:t>
            </a:r>
            <a:r>
              <a:rPr lang="ru-RU" altLang="ru-RU" sz="2800" b="1" dirty="0" err="1">
                <a:solidFill>
                  <a:srgbClr val="FF0000"/>
                </a:solidFill>
                <a:latin typeface="Arial" panose="020B0604020202020204" pitchFamily="34" charset="0"/>
              </a:rPr>
              <a:t>жазбаны</a:t>
            </a:r>
            <a:r>
              <a:rPr lang="ru-RU" altLang="ru-RU" sz="2800" b="1" dirty="0">
                <a:solidFill>
                  <a:srgbClr val="FF0000"/>
                </a:solidFill>
                <a:latin typeface="Arial" panose="020B0604020202020204" pitchFamily="34" charset="0"/>
              </a:rPr>
              <a:t> </a:t>
            </a:r>
            <a:r>
              <a:rPr lang="ru-RU" altLang="ru-RU" sz="2800" b="1" dirty="0" err="1">
                <a:solidFill>
                  <a:srgbClr val="FF0000"/>
                </a:solidFill>
                <a:latin typeface="Arial" panose="020B0604020202020204" pitchFamily="34" charset="0"/>
              </a:rPr>
              <a:t>жасағаны</a:t>
            </a:r>
            <a:r>
              <a:rPr lang="ru-RU" altLang="ru-RU" sz="2800" b="1" dirty="0">
                <a:solidFill>
                  <a:srgbClr val="FF0000"/>
                </a:solidFill>
                <a:latin typeface="Arial" panose="020B0604020202020204" pitchFamily="34" charset="0"/>
              </a:rPr>
              <a:t> үшін-0,5 АЕК;</a:t>
            </a:r>
            <a:endParaRPr lang="ru-RU" dirty="0">
              <a:solidFill>
                <a:srgbClr val="FF0000"/>
              </a:solidFill>
            </a:endParaRPr>
          </a:p>
        </p:txBody>
      </p:sp>
      <p:sp>
        <p:nvSpPr>
          <p:cNvPr id="4" name="Номер слайда 3">
            <a:extLst>
              <a:ext uri="{FF2B5EF4-FFF2-40B4-BE49-F238E27FC236}">
                <a16:creationId xmlns:a16="http://schemas.microsoft.com/office/drawing/2014/main" id="{BAB44D22-F921-415C-9AD0-DDBFE34A08DD}"/>
              </a:ext>
            </a:extLst>
          </p:cNvPr>
          <p:cNvSpPr>
            <a:spLocks noGrp="1"/>
          </p:cNvSpPr>
          <p:nvPr>
            <p:ph type="sldNum" sz="quarter" idx="12"/>
          </p:nvPr>
        </p:nvSpPr>
        <p:spPr/>
        <p:txBody>
          <a:bodyPr/>
          <a:lstStyle/>
          <a:p>
            <a:fld id="{4F65E0F3-FF11-402E-936B-2D1DC285A156}" type="slidenum">
              <a:rPr lang="ru-RU" smtClean="0"/>
              <a:pPr/>
              <a:t>59</a:t>
            </a:fld>
            <a:endParaRPr lang="ru-RU"/>
          </a:p>
        </p:txBody>
      </p:sp>
      <p:sp>
        <p:nvSpPr>
          <p:cNvPr id="2" name="Заголовок 1"/>
          <p:cNvSpPr>
            <a:spLocks noGrp="1"/>
          </p:cNvSpPr>
          <p:nvPr>
            <p:ph type="title"/>
          </p:nvPr>
        </p:nvSpPr>
        <p:spPr>
          <a:xfrm>
            <a:off x="2118361" y="228600"/>
            <a:ext cx="9386252" cy="1138287"/>
          </a:xfrm>
        </p:spPr>
        <p:txBody>
          <a:bodyPr>
            <a:normAutofit fontScale="90000"/>
          </a:bodyPr>
          <a:lstStyle/>
          <a:p>
            <a:pPr algn="ctr"/>
            <a:r>
              <a:rPr lang="ru-RU" dirty="0">
                <a:solidFill>
                  <a:srgbClr val="FF0000"/>
                </a:solidFill>
              </a:rPr>
              <a:t>АТҚАРУШЫЛЫҚ ЖАЗБАНЫҢ ҚҰНЫН ЕСЕПТЕУ ТӘРТІБІ МЕН ЕРЕКШЕЛІКТЕРІ</a:t>
            </a:r>
            <a:endParaRPr lang="ru-RU" b="1" dirty="0">
              <a:solidFill>
                <a:srgbClr val="FF0000"/>
              </a:solidFill>
            </a:endParaRPr>
          </a:p>
        </p:txBody>
      </p:sp>
    </p:spTree>
    <p:extLst>
      <p:ext uri="{BB962C8B-B14F-4D97-AF65-F5344CB8AC3E}">
        <p14:creationId xmlns:p14="http://schemas.microsoft.com/office/powerpoint/2010/main" val="726751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249382" y="1417638"/>
            <a:ext cx="11333018" cy="4589654"/>
          </a:xfrm>
        </p:spPr>
        <p:txBody>
          <a:bodyPr>
            <a:normAutofit fontScale="70000" lnSpcReduction="20000"/>
          </a:bodyPr>
          <a:lstStyle/>
          <a:p>
            <a:pPr fontAlgn="base"/>
            <a:r>
              <a:rPr lang="ru-RU" sz="3100" dirty="0">
                <a:latin typeface="Times New Roman" panose="02020603050405020304" pitchFamily="18" charset="0"/>
                <a:cs typeface="Times New Roman" panose="02020603050405020304" pitchFamily="18" charset="0"/>
              </a:rPr>
              <a:t>223-1. </a:t>
            </a:r>
            <a:r>
              <a:rPr lang="ru-RU" sz="3100" b="1" dirty="0" err="1">
                <a:latin typeface="Times New Roman" panose="02020603050405020304" pitchFamily="18" charset="0"/>
                <a:cs typeface="Times New Roman" panose="02020603050405020304" pitchFamily="18" charset="0"/>
              </a:rPr>
              <a:t>Тұрақсыздық</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айыбын</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өсімпұлды</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пайыздарды</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өндіріп</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алу</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жөніндегі</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атқару</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жазбасын</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жасау</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үшін</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банктік</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қарыздарды</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қоспағанда</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егер</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олар</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тиесілі</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болса</a:t>
            </a:r>
            <a:r>
              <a:rPr lang="ru-RU" sz="3100" b="1" dirty="0">
                <a:latin typeface="Times New Roman" panose="02020603050405020304" pitchFamily="18" charset="0"/>
                <a:cs typeface="Times New Roman" panose="02020603050405020304" pitchFamily="18" charset="0"/>
              </a:rPr>
              <a:t>:</a:t>
            </a:r>
          </a:p>
          <a:p>
            <a:pPr fontAlgn="base"/>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борышкерге</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өндіріп</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алушы</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жіберген</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және</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орындалмаған</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міндеттемеге</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нұсқауды</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шарт</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күні</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берешек</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сомасын</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өтеу</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немесе</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өзге</a:t>
            </a:r>
            <a:r>
              <a:rPr lang="ru-RU" sz="3100" dirty="0">
                <a:latin typeface="Times New Roman" panose="02020603050405020304" pitchFamily="18" charset="0"/>
                <a:cs typeface="Times New Roman" panose="02020603050405020304" pitchFamily="18" charset="0"/>
              </a:rPr>
              <a:t> де </a:t>
            </a:r>
            <a:r>
              <a:rPr lang="ru-RU" sz="3100" dirty="0" err="1">
                <a:latin typeface="Times New Roman" panose="02020603050405020304" pitchFamily="18" charset="0"/>
                <a:cs typeface="Times New Roman" panose="02020603050405020304" pitchFamily="18" charset="0"/>
              </a:rPr>
              <a:t>жылжымалы</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мүлікті</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талап</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етуге</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қатысты</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міндеттеменің</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орындалуы</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туралы</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талапты</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есептелген</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тұрақсыздық</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айыбының</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өсімпұлдың</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пайыздардың</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сомасын</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олар</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есептелген</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кезеңді</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борышкердің</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наразылығына</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жауап</a:t>
            </a:r>
            <a:r>
              <a:rPr lang="ru-RU" sz="3100" dirty="0">
                <a:latin typeface="Times New Roman" panose="02020603050405020304" pitchFamily="18" charset="0"/>
                <a:cs typeface="Times New Roman" panose="02020603050405020304" pitchFamily="18" charset="0"/>
              </a:rPr>
              <a:t> беру </a:t>
            </a:r>
            <a:r>
              <a:rPr lang="ru-RU" sz="3100" dirty="0" err="1">
                <a:latin typeface="Times New Roman" panose="02020603050405020304" pitchFamily="18" charset="0"/>
                <a:cs typeface="Times New Roman" panose="02020603050405020304" pitchFamily="18" charset="0"/>
              </a:rPr>
              <a:t>мерзімін</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және</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өндіріп</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алушының</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атқарушылық</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жазба</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жасау</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үшін</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нотариусқа</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жүгіну</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құқығы</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туралы</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ескертуді</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қамтитын</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наразылықты</a:t>
            </a:r>
            <a:r>
              <a:rPr lang="ru-RU" sz="3100" dirty="0">
                <a:latin typeface="Times New Roman" panose="02020603050405020304" pitchFamily="18" charset="0"/>
                <a:cs typeface="Times New Roman" panose="02020603050405020304" pitchFamily="18" charset="0"/>
              </a:rPr>
              <a:t>;</a:t>
            </a:r>
          </a:p>
          <a:p>
            <a:pPr fontAlgn="base"/>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өндіріп</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алушының</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борышкерге</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наразылықты</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жолдауының</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дәлелдемесін</a:t>
            </a:r>
            <a:r>
              <a:rPr lang="ru-RU" sz="3100" dirty="0">
                <a:latin typeface="Times New Roman" panose="02020603050405020304" pitchFamily="18" charset="0"/>
                <a:cs typeface="Times New Roman" panose="02020603050405020304" pitchFamily="18" charset="0"/>
              </a:rPr>
              <a:t>;</a:t>
            </a:r>
          </a:p>
          <a:p>
            <a:pPr fontAlgn="base"/>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борышкердің</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өндіріп</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алушының</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наразылығына</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жазбаша</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жауабы</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ұсынылады</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онда</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ол</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міндеттемені</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орындамау</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фактісін</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мойындайды</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міндеттемені</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орындамағаны</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үшін</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оның</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жауапкершілігін</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шартты</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күнді</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берешектің</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немесе</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өзге</a:t>
            </a:r>
            <a:r>
              <a:rPr lang="ru-RU" sz="3100" dirty="0">
                <a:latin typeface="Times New Roman" panose="02020603050405020304" pitchFamily="18" charset="0"/>
                <a:cs typeface="Times New Roman" panose="02020603050405020304" pitchFamily="18" charset="0"/>
              </a:rPr>
              <a:t> де </a:t>
            </a:r>
            <a:r>
              <a:rPr lang="ru-RU" sz="3100" dirty="0" err="1">
                <a:latin typeface="Times New Roman" panose="02020603050405020304" pitchFamily="18" charset="0"/>
                <a:cs typeface="Times New Roman" panose="02020603050405020304" pitchFamily="18" charset="0"/>
              </a:rPr>
              <a:t>жылжымалы</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мүлікті</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талап</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етуге</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жататын</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сомасын</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және</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наразылықта</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көрсетілген</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кезең</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үшін</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есептелген</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тұрақсыздық</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айыбын</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өсімақыны</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пайыздарды</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көрсете</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отырып,жоққа</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шығаратын</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дәлелдерді</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келтірмейді</a:t>
            </a:r>
            <a:r>
              <a:rPr lang="ru-RU" sz="3100" dirty="0">
                <a:latin typeface="Times New Roman" panose="02020603050405020304" pitchFamily="18" charset="0"/>
                <a:cs typeface="Times New Roman" panose="02020603050405020304" pitchFamily="18" charset="0"/>
              </a:rPr>
              <a:t>.</a:t>
            </a:r>
          </a:p>
          <a:p>
            <a:pPr fontAlgn="base"/>
            <a:r>
              <a:rPr lang="ru-RU" dirty="0"/>
              <a:t>           </a:t>
            </a:r>
            <a:endParaRPr lang="ru-RU" dirty="0"/>
          </a:p>
        </p:txBody>
      </p:sp>
      <p:sp>
        <p:nvSpPr>
          <p:cNvPr id="4" name="Номер слайда 3"/>
          <p:cNvSpPr>
            <a:spLocks noGrp="1"/>
          </p:cNvSpPr>
          <p:nvPr>
            <p:ph type="sldNum" sz="quarter" idx="12"/>
          </p:nvPr>
        </p:nvSpPr>
        <p:spPr/>
        <p:txBody>
          <a:bodyPr/>
          <a:lstStyle/>
          <a:p>
            <a:fld id="{4F65E0F3-FF11-402E-936B-2D1DC285A156}" type="slidenum">
              <a:rPr lang="ru-RU" smtClean="0"/>
              <a:pPr/>
              <a:t>6</a:t>
            </a:fld>
            <a:endParaRPr lang="ru-RU"/>
          </a:p>
        </p:txBody>
      </p:sp>
      <p:sp>
        <p:nvSpPr>
          <p:cNvPr id="8" name="Заголовок 7"/>
          <p:cNvSpPr>
            <a:spLocks noGrp="1"/>
          </p:cNvSpPr>
          <p:nvPr>
            <p:ph type="title"/>
          </p:nvPr>
        </p:nvSpPr>
        <p:spPr/>
        <p:txBody>
          <a:bodyPr>
            <a:normAutofit fontScale="90000"/>
          </a:bodyPr>
          <a:lstStyle/>
          <a:p>
            <a:pPr algn="ctr"/>
            <a:r>
              <a:rPr lang="ru-RU" dirty="0" err="1"/>
              <a:t>Тұрақсыздық</a:t>
            </a:r>
            <a:r>
              <a:rPr lang="ru-RU" dirty="0"/>
              <a:t> </a:t>
            </a:r>
            <a:r>
              <a:rPr lang="ru-RU" dirty="0" err="1"/>
              <a:t>айыбын</a:t>
            </a:r>
            <a:r>
              <a:rPr lang="ru-RU" dirty="0"/>
              <a:t> (</a:t>
            </a:r>
            <a:r>
              <a:rPr lang="ru-RU" dirty="0" err="1"/>
              <a:t>өсімпұлды</a:t>
            </a:r>
            <a:r>
              <a:rPr lang="ru-RU" dirty="0"/>
              <a:t>), </a:t>
            </a:r>
            <a:r>
              <a:rPr lang="ru-RU" dirty="0" err="1"/>
              <a:t>пайыздарды</a:t>
            </a:r>
            <a:r>
              <a:rPr lang="ru-RU" dirty="0"/>
              <a:t> </a:t>
            </a:r>
            <a:r>
              <a:rPr lang="ru-RU" dirty="0" err="1" smtClean="0"/>
              <a:t>қалай</a:t>
            </a:r>
            <a:r>
              <a:rPr lang="ru-RU" dirty="0" smtClean="0"/>
              <a:t> </a:t>
            </a:r>
            <a:r>
              <a:rPr lang="ru-RU" dirty="0" err="1" smtClean="0"/>
              <a:t>өндіріп</a:t>
            </a:r>
            <a:r>
              <a:rPr lang="ru-RU" dirty="0" smtClean="0"/>
              <a:t> </a:t>
            </a:r>
            <a:r>
              <a:rPr lang="ru-RU" dirty="0" err="1" smtClean="0"/>
              <a:t>алуға</a:t>
            </a:r>
            <a:r>
              <a:rPr lang="ru-RU" dirty="0" smtClean="0"/>
              <a:t> </a:t>
            </a:r>
            <a:r>
              <a:rPr lang="ru-RU" dirty="0" err="1" smtClean="0"/>
              <a:t>болады</a:t>
            </a:r>
            <a:r>
              <a:rPr lang="ru-RU" dirty="0" smtClean="0"/>
              <a:t>? </a:t>
            </a:r>
            <a:endParaRPr lang="ru-RU"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4F65E0F3-FF11-402E-936B-2D1DC285A156}" type="slidenum">
              <a:rPr lang="ru-RU" smtClean="0"/>
              <a:pPr/>
              <a:t>60</a:t>
            </a:fld>
            <a:endParaRPr lang="ru-RU"/>
          </a:p>
        </p:txBody>
      </p:sp>
      <p:sp>
        <p:nvSpPr>
          <p:cNvPr id="2" name="Объект 1"/>
          <p:cNvSpPr>
            <a:spLocks noGrp="1"/>
          </p:cNvSpPr>
          <p:nvPr>
            <p:ph idx="4294967295"/>
          </p:nvPr>
        </p:nvSpPr>
        <p:spPr>
          <a:xfrm>
            <a:off x="1108364" y="2119744"/>
            <a:ext cx="9864436" cy="3887355"/>
          </a:xfrm>
        </p:spPr>
        <p:txBody>
          <a:bodyPr/>
          <a:lstStyle/>
          <a:p>
            <a:pPr algn="ctr"/>
            <a:r>
              <a:rPr lang="ru-RU" dirty="0"/>
              <a:t> </a:t>
            </a:r>
            <a:r>
              <a:rPr lang="ru-RU" dirty="0" smtClean="0"/>
              <a:t>Нотариат </a:t>
            </a:r>
            <a:r>
              <a:rPr lang="ru-RU" dirty="0" err="1" smtClean="0"/>
              <a:t>туралы</a:t>
            </a:r>
            <a:r>
              <a:rPr lang="ru-RU" dirty="0" smtClean="0"/>
              <a:t> </a:t>
            </a:r>
            <a:r>
              <a:rPr lang="ru-RU" dirty="0" err="1"/>
              <a:t>Заңның</a:t>
            </a:r>
            <a:r>
              <a:rPr lang="ru-RU" dirty="0"/>
              <a:t> 92-1-бабы 2-тармағының 7) </a:t>
            </a:r>
            <a:r>
              <a:rPr lang="ru-RU" dirty="0" err="1"/>
              <a:t>және</a:t>
            </a:r>
            <a:r>
              <a:rPr lang="ru-RU" dirty="0"/>
              <a:t> 8) </a:t>
            </a:r>
            <a:r>
              <a:rPr lang="ru-RU" dirty="0" err="1"/>
              <a:t>тармақшаларында</a:t>
            </a:r>
            <a:r>
              <a:rPr lang="ru-RU" dirty="0"/>
              <a:t> </a:t>
            </a:r>
            <a:r>
              <a:rPr lang="ru-RU" dirty="0" err="1"/>
              <a:t>көзделген</a:t>
            </a:r>
            <a:r>
              <a:rPr lang="ru-RU" dirty="0"/>
              <a:t> </a:t>
            </a:r>
            <a:r>
              <a:rPr lang="ru-RU" dirty="0" err="1"/>
              <a:t>талаптар</a:t>
            </a:r>
            <a:r>
              <a:rPr lang="ru-RU" dirty="0"/>
              <a:t> </a:t>
            </a:r>
            <a:r>
              <a:rPr lang="ru-RU" dirty="0" err="1"/>
              <a:t>бойынша</a:t>
            </a:r>
            <a:r>
              <a:rPr lang="ru-RU" dirty="0"/>
              <a:t> </a:t>
            </a:r>
            <a:r>
              <a:rPr lang="ru-RU" dirty="0" err="1"/>
              <a:t>атқарушылық</a:t>
            </a:r>
            <a:r>
              <a:rPr lang="ru-RU" dirty="0"/>
              <a:t> </a:t>
            </a:r>
            <a:r>
              <a:rPr lang="ru-RU" dirty="0" err="1"/>
              <a:t>жазба</a:t>
            </a:r>
            <a:r>
              <a:rPr lang="ru-RU" dirty="0"/>
              <a:t> </a:t>
            </a:r>
            <a:r>
              <a:rPr lang="ru-RU" dirty="0" err="1"/>
              <a:t>жасалған</a:t>
            </a:r>
            <a:r>
              <a:rPr lang="ru-RU" dirty="0"/>
              <a:t> </a:t>
            </a:r>
            <a:r>
              <a:rPr lang="ru-RU" dirty="0" err="1"/>
              <a:t>кезде</a:t>
            </a:r>
            <a:r>
              <a:rPr lang="ru-RU" dirty="0"/>
              <a:t> </a:t>
            </a:r>
            <a:r>
              <a:rPr lang="ru-RU" dirty="0" err="1"/>
              <a:t>құқықтық</a:t>
            </a:r>
            <a:r>
              <a:rPr lang="ru-RU" dirty="0"/>
              <a:t> </a:t>
            </a:r>
            <a:r>
              <a:rPr lang="ru-RU" dirty="0" err="1"/>
              <a:t>және</a:t>
            </a:r>
            <a:r>
              <a:rPr lang="ru-RU" dirty="0"/>
              <a:t> </a:t>
            </a:r>
            <a:r>
              <a:rPr lang="ru-RU" dirty="0" err="1"/>
              <a:t>техникалық</a:t>
            </a:r>
            <a:r>
              <a:rPr lang="ru-RU" dirty="0"/>
              <a:t> </a:t>
            </a:r>
            <a:r>
              <a:rPr lang="ru-RU" dirty="0" err="1"/>
              <a:t>сипаттағы</a:t>
            </a:r>
            <a:r>
              <a:rPr lang="ru-RU" dirty="0"/>
              <a:t> </a:t>
            </a:r>
            <a:r>
              <a:rPr lang="ru-RU" dirty="0" err="1"/>
              <a:t>көрсетілетін</a:t>
            </a:r>
            <a:r>
              <a:rPr lang="ru-RU" dirty="0"/>
              <a:t> </a:t>
            </a:r>
            <a:r>
              <a:rPr lang="ru-RU" dirty="0" err="1"/>
              <a:t>қызметтерге</a:t>
            </a:r>
            <a:r>
              <a:rPr lang="ru-RU" dirty="0"/>
              <a:t> </a:t>
            </a:r>
            <a:r>
              <a:rPr lang="ru-RU" dirty="0" err="1"/>
              <a:t>ақы</a:t>
            </a:r>
            <a:r>
              <a:rPr lang="ru-RU" dirty="0"/>
              <a:t> </a:t>
            </a:r>
            <a:r>
              <a:rPr lang="ru-RU" dirty="0" err="1"/>
              <a:t>төлеудің</a:t>
            </a:r>
            <a:r>
              <a:rPr lang="ru-RU" dirty="0"/>
              <a:t> </a:t>
            </a:r>
            <a:r>
              <a:rPr lang="ru-RU" dirty="0" err="1"/>
              <a:t>төменгі</a:t>
            </a:r>
            <a:r>
              <a:rPr lang="ru-RU" dirty="0"/>
              <a:t> </a:t>
            </a:r>
            <a:r>
              <a:rPr lang="ru-RU" dirty="0" err="1"/>
              <a:t>шегі</a:t>
            </a:r>
            <a:r>
              <a:rPr lang="ru-RU" dirty="0"/>
              <a:t> </a:t>
            </a:r>
            <a:r>
              <a:rPr lang="ru-RU" dirty="0">
                <a:solidFill>
                  <a:srgbClr val="FF0000"/>
                </a:solidFill>
              </a:rPr>
              <a:t>0,5 </a:t>
            </a:r>
            <a:r>
              <a:rPr lang="ru-RU" dirty="0" err="1">
                <a:solidFill>
                  <a:srgbClr val="FF0000"/>
                </a:solidFill>
              </a:rPr>
              <a:t>айлық</a:t>
            </a:r>
            <a:r>
              <a:rPr lang="ru-RU" dirty="0">
                <a:solidFill>
                  <a:srgbClr val="FF0000"/>
                </a:solidFill>
              </a:rPr>
              <a:t> </a:t>
            </a:r>
            <a:r>
              <a:rPr lang="ru-RU" dirty="0" err="1">
                <a:solidFill>
                  <a:srgbClr val="FF0000"/>
                </a:solidFill>
              </a:rPr>
              <a:t>есептік</a:t>
            </a:r>
            <a:r>
              <a:rPr lang="ru-RU" dirty="0">
                <a:solidFill>
                  <a:srgbClr val="FF0000"/>
                </a:solidFill>
              </a:rPr>
              <a:t> </a:t>
            </a:r>
            <a:r>
              <a:rPr lang="ru-RU" dirty="0" err="1">
                <a:solidFill>
                  <a:srgbClr val="FF0000"/>
                </a:solidFill>
              </a:rPr>
              <a:t>көрсеткішті</a:t>
            </a:r>
            <a:r>
              <a:rPr lang="ru-RU" dirty="0">
                <a:solidFill>
                  <a:srgbClr val="FF0000"/>
                </a:solidFill>
              </a:rPr>
              <a:t> </a:t>
            </a:r>
            <a:r>
              <a:rPr lang="ru-RU" dirty="0" err="1">
                <a:solidFill>
                  <a:srgbClr val="FF0000"/>
                </a:solidFill>
              </a:rPr>
              <a:t>құрайды</a:t>
            </a:r>
            <a:r>
              <a:rPr lang="ru-RU" dirty="0"/>
              <a:t>;</a:t>
            </a:r>
          </a:p>
          <a:p>
            <a:endParaRPr lang="ru-RU" dirty="0"/>
          </a:p>
        </p:txBody>
      </p:sp>
    </p:spTree>
    <p:extLst>
      <p:ext uri="{BB962C8B-B14F-4D97-AF65-F5344CB8AC3E}">
        <p14:creationId xmlns:p14="http://schemas.microsoft.com/office/powerpoint/2010/main" val="25465828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2629695"/>
              </p:ext>
            </p:extLst>
          </p:nvPr>
        </p:nvGraphicFramePr>
        <p:xfrm>
          <a:off x="1387766" y="952107"/>
          <a:ext cx="10617723" cy="5797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Номер слайда 2">
            <a:extLst>
              <a:ext uri="{FF2B5EF4-FFF2-40B4-BE49-F238E27FC236}">
                <a16:creationId xmlns:a16="http://schemas.microsoft.com/office/drawing/2014/main" id="{E25BFB7D-039B-4B53-95D6-F0A2BFF49E71}"/>
              </a:ext>
            </a:extLst>
          </p:cNvPr>
          <p:cNvSpPr>
            <a:spLocks noGrp="1"/>
          </p:cNvSpPr>
          <p:nvPr>
            <p:ph type="sldNum" sz="quarter" idx="12"/>
          </p:nvPr>
        </p:nvSpPr>
        <p:spPr/>
        <p:txBody>
          <a:bodyPr/>
          <a:lstStyle/>
          <a:p>
            <a:fld id="{4F65E0F3-FF11-402E-936B-2D1DC285A156}" type="slidenum">
              <a:rPr lang="ru-RU" smtClean="0"/>
              <a:pPr/>
              <a:t>61</a:t>
            </a:fld>
            <a:endParaRPr lang="ru-RU"/>
          </a:p>
        </p:txBody>
      </p:sp>
      <p:sp>
        <p:nvSpPr>
          <p:cNvPr id="2" name="Заголовок 1"/>
          <p:cNvSpPr>
            <a:spLocks noGrp="1"/>
          </p:cNvSpPr>
          <p:nvPr>
            <p:ph type="title"/>
          </p:nvPr>
        </p:nvSpPr>
        <p:spPr>
          <a:xfrm>
            <a:off x="1343028" y="108408"/>
            <a:ext cx="10617723" cy="843699"/>
          </a:xfrm>
        </p:spPr>
        <p:txBody>
          <a:bodyPr>
            <a:noAutofit/>
          </a:bodyPr>
          <a:lstStyle/>
          <a:p>
            <a:r>
              <a:rPr lang="ru-RU" sz="2800" dirty="0">
                <a:solidFill>
                  <a:srgbClr val="FF0000"/>
                </a:solidFill>
                <a:ea typeface="Arial Unicode MS" panose="020B0604020202020204" pitchFamily="34" charset="-128"/>
                <a:cs typeface="Arial Unicode MS" panose="020B0604020202020204" pitchFamily="34" charset="-128"/>
              </a:rPr>
              <a:t>ЖЕКЕ ТҰЛҒАЛАРҒА АТҚАРУШЫЛЫҚ ЖАЗБАНЫ ЖАСАУ ШЫҒЫНДАРЫН ҚАЛАЙ ЕСЕПТЕУ КЕРЕК?</a:t>
            </a:r>
            <a:endParaRPr lang="ru-RU" sz="2800" b="1" dirty="0">
              <a:solidFill>
                <a:srgbClr val="FF0000"/>
              </a:solidFill>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815468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4270739793"/>
              </p:ext>
            </p:extLst>
          </p:nvPr>
        </p:nvGraphicFramePr>
        <p:xfrm>
          <a:off x="1151324" y="1244338"/>
          <a:ext cx="10679316" cy="53698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Номер слайда 2">
            <a:extLst>
              <a:ext uri="{FF2B5EF4-FFF2-40B4-BE49-F238E27FC236}">
                <a16:creationId xmlns:a16="http://schemas.microsoft.com/office/drawing/2014/main" id="{ABF3FAAB-5969-4E5A-A832-077F75FCF6DA}"/>
              </a:ext>
            </a:extLst>
          </p:cNvPr>
          <p:cNvSpPr>
            <a:spLocks noGrp="1"/>
          </p:cNvSpPr>
          <p:nvPr>
            <p:ph type="sldNum" sz="quarter" idx="12"/>
          </p:nvPr>
        </p:nvSpPr>
        <p:spPr/>
        <p:txBody>
          <a:bodyPr/>
          <a:lstStyle/>
          <a:p>
            <a:fld id="{4F65E0F3-FF11-402E-936B-2D1DC285A156}" type="slidenum">
              <a:rPr lang="ru-RU" smtClean="0"/>
              <a:pPr/>
              <a:t>62</a:t>
            </a:fld>
            <a:endParaRPr lang="ru-RU"/>
          </a:p>
        </p:txBody>
      </p:sp>
      <p:sp>
        <p:nvSpPr>
          <p:cNvPr id="2" name="Заголовок 1"/>
          <p:cNvSpPr>
            <a:spLocks noGrp="1"/>
          </p:cNvSpPr>
          <p:nvPr>
            <p:ph type="title"/>
          </p:nvPr>
        </p:nvSpPr>
        <p:spPr>
          <a:xfrm>
            <a:off x="1600200" y="243840"/>
            <a:ext cx="10390695" cy="1000498"/>
          </a:xfrm>
        </p:spPr>
        <p:txBody>
          <a:bodyPr>
            <a:noAutofit/>
          </a:bodyPr>
          <a:lstStyle/>
          <a:p>
            <a:pPr algn="ctr"/>
            <a:r>
              <a:rPr lang="ru-RU" sz="2800" dirty="0" smtClean="0">
                <a:solidFill>
                  <a:srgbClr val="FF0000"/>
                </a:solidFill>
                <a:ea typeface="Arial Unicode MS" panose="020B0604020202020204" pitchFamily="34" charset="-128"/>
                <a:cs typeface="Arial Unicode MS" panose="020B0604020202020204" pitchFamily="34" charset="-128"/>
              </a:rPr>
              <a:t>ЗАҢДЫ ТҰЛҒАЛАРҒА </a:t>
            </a:r>
            <a:r>
              <a:rPr lang="ru-RU" sz="2800" dirty="0">
                <a:solidFill>
                  <a:srgbClr val="FF0000"/>
                </a:solidFill>
                <a:ea typeface="Arial Unicode MS" panose="020B0604020202020204" pitchFamily="34" charset="-128"/>
                <a:cs typeface="Arial Unicode MS" panose="020B0604020202020204" pitchFamily="34" charset="-128"/>
              </a:rPr>
              <a:t>АТҚАРУШЫЛЫҚ ЖАЗБАНЫ ЖАСАУ ШЫҒЫНДАРЫН ҚАЛАЙ ЕСЕПТЕУ </a:t>
            </a:r>
            <a:r>
              <a:rPr lang="ru-RU" sz="2800" dirty="0" smtClean="0">
                <a:solidFill>
                  <a:srgbClr val="FF0000"/>
                </a:solidFill>
                <a:ea typeface="Arial Unicode MS" panose="020B0604020202020204" pitchFamily="34" charset="-128"/>
                <a:cs typeface="Arial Unicode MS" panose="020B0604020202020204" pitchFamily="34" charset="-128"/>
              </a:rPr>
              <a:t>КЕРЕК?</a:t>
            </a:r>
            <a:endParaRPr lang="ru-RU" sz="2800" dirty="0"/>
          </a:p>
        </p:txBody>
      </p:sp>
    </p:spTree>
    <p:extLst>
      <p:ext uri="{BB962C8B-B14F-4D97-AF65-F5344CB8AC3E}">
        <p14:creationId xmlns:p14="http://schemas.microsoft.com/office/powerpoint/2010/main" val="4645974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idx="1"/>
          </p:nvPr>
        </p:nvSpPr>
        <p:spPr/>
        <p:txBody>
          <a:bodyPr>
            <a:normAutofit/>
          </a:bodyPr>
          <a:lstStyle/>
          <a:p>
            <a:pPr algn="just"/>
            <a:r>
              <a:rPr lang="ru-RU" sz="2600" b="1" dirty="0" err="1"/>
              <a:t>Қағидалардың</a:t>
            </a:r>
            <a:r>
              <a:rPr lang="ru-RU" sz="2600" b="1" dirty="0"/>
              <a:t> 234-Тармағы. </a:t>
            </a:r>
            <a:r>
              <a:rPr lang="ru-RU" sz="2600" b="1" dirty="0" err="1"/>
              <a:t>Нотариустың</a:t>
            </a:r>
            <a:r>
              <a:rPr lang="ru-RU" sz="2600" b="1" dirty="0"/>
              <a:t> </a:t>
            </a:r>
            <a:r>
              <a:rPr lang="ru-RU" sz="2600" b="1" dirty="0" err="1"/>
              <a:t>істерінде</a:t>
            </a:r>
            <a:r>
              <a:rPr lang="ru-RU" sz="2600" b="1" dirty="0"/>
              <a:t> </a:t>
            </a:r>
            <a:r>
              <a:rPr lang="ru-RU" sz="2600" b="1" dirty="0" err="1"/>
              <a:t>берешекті</a:t>
            </a:r>
            <a:r>
              <a:rPr lang="ru-RU" sz="2600" b="1" dirty="0"/>
              <a:t> </a:t>
            </a:r>
            <a:r>
              <a:rPr lang="ru-RU" sz="2600" b="1" dirty="0" err="1"/>
              <a:t>белгілейтін</a:t>
            </a:r>
            <a:r>
              <a:rPr lang="ru-RU" sz="2600" b="1" dirty="0"/>
              <a:t> </a:t>
            </a:r>
            <a:r>
              <a:rPr lang="ru-RU" sz="2600" b="1" dirty="0" err="1"/>
              <a:t>құжаттың</a:t>
            </a:r>
            <a:r>
              <a:rPr lang="ru-RU" sz="2600" b="1" dirty="0"/>
              <a:t> </a:t>
            </a:r>
            <a:r>
              <a:rPr lang="ru-RU" sz="2600" b="1" dirty="0" err="1"/>
              <a:t>көшірмесі</a:t>
            </a:r>
            <a:r>
              <a:rPr lang="ru-RU" sz="2600" b="1" dirty="0"/>
              <a:t> </a:t>
            </a:r>
            <a:r>
              <a:rPr lang="ru-RU" sz="2600" b="1" dirty="0" err="1"/>
              <a:t>және</a:t>
            </a:r>
            <a:r>
              <a:rPr lang="ru-RU" sz="2600" b="1" dirty="0"/>
              <a:t> БНАЖ-дан </a:t>
            </a:r>
            <a:r>
              <a:rPr lang="ru-RU" sz="2600" b="1" dirty="0" err="1"/>
              <a:t>атқарушылық</a:t>
            </a:r>
            <a:r>
              <a:rPr lang="ru-RU" sz="2600" b="1" dirty="0"/>
              <a:t> </a:t>
            </a:r>
            <a:r>
              <a:rPr lang="ru-RU" sz="2600" b="1" dirty="0" err="1"/>
              <a:t>жазбаны</a:t>
            </a:r>
            <a:r>
              <a:rPr lang="ru-RU" sz="2600" b="1" dirty="0"/>
              <a:t> "</a:t>
            </a:r>
            <a:r>
              <a:rPr lang="ru-RU" sz="2600" b="1" dirty="0" err="1"/>
              <a:t>атқарушылық</a:t>
            </a:r>
            <a:r>
              <a:rPr lang="ru-RU" sz="2600" b="1" dirty="0"/>
              <a:t> </a:t>
            </a:r>
            <a:r>
              <a:rPr lang="ru-RU" sz="2600" b="1" dirty="0" err="1"/>
              <a:t>іс</a:t>
            </a:r>
            <a:r>
              <a:rPr lang="ru-RU" sz="2600" b="1" dirty="0"/>
              <a:t> </a:t>
            </a:r>
            <a:r>
              <a:rPr lang="ru-RU" sz="2600" b="1" dirty="0" err="1"/>
              <a:t>жүргізу</a:t>
            </a:r>
            <a:r>
              <a:rPr lang="ru-RU" sz="2600" b="1" dirty="0"/>
              <a:t> </a:t>
            </a:r>
            <a:r>
              <a:rPr lang="ru-RU" sz="2600" b="1" dirty="0" err="1" smtClean="0"/>
              <a:t>органдарының</a:t>
            </a:r>
            <a:r>
              <a:rPr lang="ru-RU" sz="2600" b="1" dirty="0" smtClean="0"/>
              <a:t>« </a:t>
            </a:r>
            <a:r>
              <a:rPr lang="ru-RU" sz="2600" b="1" dirty="0" err="1" smtClean="0"/>
              <a:t>мемлекеттік</a:t>
            </a:r>
            <a:r>
              <a:rPr lang="ru-RU" sz="2600" b="1" dirty="0" smtClean="0"/>
              <a:t> </a:t>
            </a:r>
            <a:r>
              <a:rPr lang="ru-RU" sz="2600" b="1" dirty="0" err="1"/>
              <a:t>автоматтандырылған</a:t>
            </a:r>
            <a:r>
              <a:rPr lang="ru-RU" sz="2600" b="1" dirty="0"/>
              <a:t> </a:t>
            </a:r>
            <a:r>
              <a:rPr lang="ru-RU" sz="2600" b="1" dirty="0" err="1"/>
              <a:t>ақпараттық</a:t>
            </a:r>
            <a:r>
              <a:rPr lang="ru-RU" sz="2600" b="1" dirty="0"/>
              <a:t> </a:t>
            </a:r>
            <a:r>
              <a:rPr lang="ru-RU" sz="2600" b="1" dirty="0" err="1"/>
              <a:t>жүйесіне</a:t>
            </a:r>
            <a:r>
              <a:rPr lang="ru-RU" sz="2600" b="1" dirty="0"/>
              <a:t> </a:t>
            </a:r>
            <a:r>
              <a:rPr lang="ru-RU" sz="2600" b="1" dirty="0" err="1"/>
              <a:t>жіберу</a:t>
            </a:r>
            <a:r>
              <a:rPr lang="ru-RU" sz="2600" b="1" dirty="0"/>
              <a:t> </a:t>
            </a:r>
            <a:r>
              <a:rPr lang="ru-RU" sz="2600" b="1" dirty="0" err="1"/>
              <a:t>туралы</a:t>
            </a:r>
            <a:r>
              <a:rPr lang="ru-RU" sz="2600" b="1" dirty="0"/>
              <a:t> </a:t>
            </a:r>
            <a:r>
              <a:rPr lang="ru-RU" sz="2600" b="1" dirty="0" err="1"/>
              <a:t>хабарлама</a:t>
            </a:r>
            <a:r>
              <a:rPr lang="ru-RU" sz="2600" b="1" dirty="0"/>
              <a:t> </a:t>
            </a:r>
            <a:r>
              <a:rPr lang="ru-RU" sz="2600" b="1" dirty="0" err="1"/>
              <a:t>қалады</a:t>
            </a:r>
            <a:r>
              <a:rPr lang="ru-RU" sz="2600" b="1" dirty="0"/>
              <a:t>.  </a:t>
            </a:r>
            <a:endParaRPr lang="ru-RU" sz="2600" b="1" dirty="0" smtClean="0"/>
          </a:p>
          <a:p>
            <a:pPr algn="just"/>
            <a:r>
              <a:rPr lang="ru-RU" sz="2600" b="1" dirty="0" smtClean="0"/>
              <a:t> </a:t>
            </a:r>
            <a:r>
              <a:rPr lang="ru-RU" sz="2600" b="1" dirty="0" err="1"/>
              <a:t>Егер</a:t>
            </a:r>
            <a:r>
              <a:rPr lang="ru-RU" sz="2600" b="1" dirty="0"/>
              <a:t> </a:t>
            </a:r>
            <a:r>
              <a:rPr lang="ru-RU" sz="2600" b="1" dirty="0" err="1"/>
              <a:t>атқарушылық</a:t>
            </a:r>
            <a:r>
              <a:rPr lang="ru-RU" sz="2600" b="1" dirty="0"/>
              <a:t> </a:t>
            </a:r>
            <a:r>
              <a:rPr lang="ru-RU" sz="2600" b="1" dirty="0" err="1"/>
              <a:t>жазбаны</a:t>
            </a:r>
            <a:r>
              <a:rPr lang="ru-RU" sz="2600" b="1" dirty="0"/>
              <a:t> </a:t>
            </a:r>
            <a:r>
              <a:rPr lang="ru-RU" sz="2600" b="1" dirty="0" err="1"/>
              <a:t>жасау</a:t>
            </a:r>
            <a:r>
              <a:rPr lang="ru-RU" sz="2600" b="1" dirty="0"/>
              <a:t> </a:t>
            </a:r>
            <a:r>
              <a:rPr lang="ru-RU" sz="2600" b="1" dirty="0" err="1"/>
              <a:t>үшін</a:t>
            </a:r>
            <a:r>
              <a:rPr lang="ru-RU" sz="2600" b="1" dirty="0"/>
              <a:t> </a:t>
            </a:r>
            <a:r>
              <a:rPr lang="ru-RU" sz="2600" b="1" dirty="0" err="1"/>
              <a:t>берешекті</a:t>
            </a:r>
            <a:r>
              <a:rPr lang="ru-RU" sz="2600" b="1" dirty="0"/>
              <a:t> </a:t>
            </a:r>
            <a:r>
              <a:rPr lang="ru-RU" sz="2600" b="1" dirty="0" err="1"/>
              <a:t>белгілейтін</a:t>
            </a:r>
            <a:r>
              <a:rPr lang="ru-RU" sz="2600" b="1" dirty="0"/>
              <a:t> </a:t>
            </a:r>
            <a:r>
              <a:rPr lang="ru-RU" sz="2600" b="1" dirty="0" err="1"/>
              <a:t>құжаттан</a:t>
            </a:r>
            <a:r>
              <a:rPr lang="ru-RU" sz="2600" b="1" dirty="0"/>
              <a:t> </a:t>
            </a:r>
            <a:r>
              <a:rPr lang="ru-RU" sz="2600" b="1" dirty="0" err="1"/>
              <a:t>басқа</a:t>
            </a:r>
            <a:r>
              <a:rPr lang="ru-RU" sz="2600" b="1" dirty="0"/>
              <a:t>, </a:t>
            </a:r>
            <a:r>
              <a:rPr lang="ru-RU" sz="2600" b="1" dirty="0" err="1"/>
              <a:t>берешекті</a:t>
            </a:r>
            <a:r>
              <a:rPr lang="ru-RU" sz="2600" b="1" dirty="0"/>
              <a:t> </a:t>
            </a:r>
            <a:r>
              <a:rPr lang="ru-RU" sz="2600" b="1" dirty="0" err="1"/>
              <a:t>өндіріп</a:t>
            </a:r>
            <a:r>
              <a:rPr lang="ru-RU" sz="2600" b="1" dirty="0"/>
              <a:t> </a:t>
            </a:r>
            <a:r>
              <a:rPr lang="ru-RU" sz="2600" b="1" dirty="0" err="1"/>
              <a:t>алу</a:t>
            </a:r>
            <a:r>
              <a:rPr lang="ru-RU" sz="2600" b="1" dirty="0"/>
              <a:t> </a:t>
            </a:r>
            <a:r>
              <a:rPr lang="ru-RU" sz="2600" b="1" dirty="0" err="1"/>
              <a:t>даусыз</a:t>
            </a:r>
            <a:r>
              <a:rPr lang="ru-RU" sz="2600" b="1" dirty="0"/>
              <a:t> </a:t>
            </a:r>
            <a:r>
              <a:rPr lang="ru-RU" sz="2600" b="1" dirty="0" err="1"/>
              <a:t>тәртіппен</a:t>
            </a:r>
            <a:r>
              <a:rPr lang="ru-RU" sz="2600" b="1" dirty="0"/>
              <a:t> </a:t>
            </a:r>
            <a:r>
              <a:rPr lang="ru-RU" sz="2600" b="1" dirty="0" err="1"/>
              <a:t>жүргізілетін</a:t>
            </a:r>
            <a:r>
              <a:rPr lang="ru-RU" sz="2600" b="1" dirty="0"/>
              <a:t> </a:t>
            </a:r>
            <a:r>
              <a:rPr lang="ru-RU" sz="2600" b="1" dirty="0" err="1"/>
              <a:t>басқа</a:t>
            </a:r>
            <a:r>
              <a:rPr lang="ru-RU" sz="2600" b="1" dirty="0"/>
              <a:t> да </a:t>
            </a:r>
            <a:r>
              <a:rPr lang="ru-RU" sz="2600" b="1" dirty="0" err="1"/>
              <a:t>құжаттарды</a:t>
            </a:r>
            <a:r>
              <a:rPr lang="ru-RU" sz="2600" b="1" dirty="0"/>
              <a:t> </a:t>
            </a:r>
            <a:r>
              <a:rPr lang="ru-RU" sz="2600" b="1" dirty="0" err="1"/>
              <a:t>ұсыну</a:t>
            </a:r>
            <a:r>
              <a:rPr lang="ru-RU" sz="2600" b="1" dirty="0"/>
              <a:t> </a:t>
            </a:r>
            <a:r>
              <a:rPr lang="ru-RU" sz="2600" b="1" dirty="0" err="1"/>
              <a:t>қажет</a:t>
            </a:r>
            <a:r>
              <a:rPr lang="ru-RU" sz="2600" b="1" dirty="0"/>
              <a:t> </a:t>
            </a:r>
            <a:r>
              <a:rPr lang="ru-RU" sz="2600" b="1" dirty="0" err="1"/>
              <a:t>болса</a:t>
            </a:r>
            <a:r>
              <a:rPr lang="ru-RU" sz="2600" b="1" dirty="0"/>
              <a:t>, </a:t>
            </a:r>
            <a:r>
              <a:rPr lang="ru-RU" sz="2600" b="1" dirty="0" err="1"/>
              <a:t>онда</a:t>
            </a:r>
            <a:r>
              <a:rPr lang="ru-RU" sz="2600" b="1" dirty="0"/>
              <a:t> </a:t>
            </a:r>
            <a:r>
              <a:rPr lang="ru-RU" sz="2600" b="1" dirty="0" err="1"/>
              <a:t>олар</a:t>
            </a:r>
            <a:r>
              <a:rPr lang="ru-RU" sz="2600" b="1" dirty="0"/>
              <a:t> </a:t>
            </a:r>
            <a:r>
              <a:rPr lang="ru-RU" sz="2600" b="1" dirty="0" err="1"/>
              <a:t>атқарушылық</a:t>
            </a:r>
            <a:r>
              <a:rPr lang="ru-RU" sz="2600" b="1" dirty="0"/>
              <a:t> </a:t>
            </a:r>
            <a:r>
              <a:rPr lang="ru-RU" sz="2600" b="1" dirty="0" err="1"/>
              <a:t>жазбаға</a:t>
            </a:r>
            <a:r>
              <a:rPr lang="ru-RU" sz="2600" b="1" dirty="0"/>
              <a:t> </a:t>
            </a:r>
            <a:r>
              <a:rPr lang="ru-RU" sz="2600" b="1" dirty="0" err="1"/>
              <a:t>тігілмейді</a:t>
            </a:r>
            <a:r>
              <a:rPr lang="ru-RU" sz="2600" b="1" dirty="0"/>
              <a:t>, </a:t>
            </a:r>
            <a:r>
              <a:rPr lang="ru-RU" sz="2600" b="1" dirty="0" err="1"/>
              <a:t>нотариустың</a:t>
            </a:r>
            <a:r>
              <a:rPr lang="ru-RU" sz="2600" b="1" dirty="0"/>
              <a:t> </a:t>
            </a:r>
            <a:r>
              <a:rPr lang="ru-RU" sz="2600" b="1" dirty="0" err="1"/>
              <a:t>істерінде</a:t>
            </a:r>
            <a:r>
              <a:rPr lang="ru-RU" sz="2600" b="1" dirty="0"/>
              <a:t> </a:t>
            </a:r>
            <a:r>
              <a:rPr lang="ru-RU" sz="2600" b="1" dirty="0" err="1"/>
              <a:t>қалады</a:t>
            </a:r>
            <a:r>
              <a:rPr lang="ru-RU" sz="2600" b="1" dirty="0"/>
              <a:t>.</a:t>
            </a:r>
            <a:endParaRPr lang="ru-RU" b="1" dirty="0"/>
          </a:p>
        </p:txBody>
      </p:sp>
      <p:sp>
        <p:nvSpPr>
          <p:cNvPr id="2" name="Номер слайда 1">
            <a:extLst>
              <a:ext uri="{FF2B5EF4-FFF2-40B4-BE49-F238E27FC236}">
                <a16:creationId xmlns:a16="http://schemas.microsoft.com/office/drawing/2014/main" id="{C6EF8DB1-B152-474E-8C07-9587AE947525}"/>
              </a:ext>
            </a:extLst>
          </p:cNvPr>
          <p:cNvSpPr>
            <a:spLocks noGrp="1"/>
          </p:cNvSpPr>
          <p:nvPr>
            <p:ph type="sldNum" sz="quarter" idx="12"/>
          </p:nvPr>
        </p:nvSpPr>
        <p:spPr/>
        <p:txBody>
          <a:bodyPr/>
          <a:lstStyle/>
          <a:p>
            <a:fld id="{4F65E0F3-FF11-402E-936B-2D1DC285A156}" type="slidenum">
              <a:rPr lang="ru-RU" smtClean="0"/>
              <a:pPr/>
              <a:t>63</a:t>
            </a:fld>
            <a:endParaRPr lang="ru-RU"/>
          </a:p>
        </p:txBody>
      </p:sp>
      <p:sp>
        <p:nvSpPr>
          <p:cNvPr id="4" name="Заголовок 3"/>
          <p:cNvSpPr>
            <a:spLocks noGrp="1"/>
          </p:cNvSpPr>
          <p:nvPr>
            <p:ph type="title"/>
          </p:nvPr>
        </p:nvSpPr>
        <p:spPr/>
        <p:txBody>
          <a:bodyPr>
            <a:noAutofit/>
          </a:bodyPr>
          <a:lstStyle/>
          <a:p>
            <a:pPr algn="ctr"/>
            <a:r>
              <a:rPr lang="ru-RU" sz="3200" dirty="0" smtClean="0">
                <a:solidFill>
                  <a:schemeClr val="tx1"/>
                </a:solidFill>
              </a:rPr>
              <a:t/>
            </a:r>
            <a:br>
              <a:rPr lang="ru-RU" sz="3200" dirty="0" smtClean="0">
                <a:solidFill>
                  <a:schemeClr val="tx1"/>
                </a:solidFill>
              </a:rPr>
            </a:br>
            <a:r>
              <a:rPr lang="ru-RU" sz="3200" dirty="0" err="1" smtClean="0">
                <a:solidFill>
                  <a:srgbClr val="FF0000"/>
                </a:solidFill>
              </a:rPr>
              <a:t>Жасалған</a:t>
            </a:r>
            <a:r>
              <a:rPr lang="ru-RU" sz="3200" dirty="0" smtClean="0">
                <a:solidFill>
                  <a:srgbClr val="FF0000"/>
                </a:solidFill>
              </a:rPr>
              <a:t> </a:t>
            </a:r>
            <a:r>
              <a:rPr lang="ru-RU" sz="3200" dirty="0" err="1">
                <a:solidFill>
                  <a:srgbClr val="FF0000"/>
                </a:solidFill>
              </a:rPr>
              <a:t>атқарушылық</a:t>
            </a:r>
            <a:r>
              <a:rPr lang="ru-RU" sz="3200" dirty="0">
                <a:solidFill>
                  <a:srgbClr val="FF0000"/>
                </a:solidFill>
              </a:rPr>
              <a:t> </a:t>
            </a:r>
            <a:r>
              <a:rPr lang="ru-RU" sz="3200" dirty="0" err="1">
                <a:solidFill>
                  <a:srgbClr val="FF0000"/>
                </a:solidFill>
              </a:rPr>
              <a:t>жазбалар</a:t>
            </a:r>
            <a:r>
              <a:rPr lang="ru-RU" sz="3200" dirty="0">
                <a:solidFill>
                  <a:srgbClr val="FF0000"/>
                </a:solidFill>
              </a:rPr>
              <a:t> </a:t>
            </a:r>
            <a:r>
              <a:rPr lang="ru-RU" sz="3200" dirty="0" err="1">
                <a:solidFill>
                  <a:srgbClr val="FF0000"/>
                </a:solidFill>
              </a:rPr>
              <a:t>бойынша</a:t>
            </a:r>
            <a:r>
              <a:rPr lang="ru-RU" sz="3200" dirty="0">
                <a:solidFill>
                  <a:srgbClr val="FF0000"/>
                </a:solidFill>
              </a:rPr>
              <a:t> </a:t>
            </a:r>
            <a:r>
              <a:rPr lang="ru-RU" sz="3200" dirty="0" err="1">
                <a:solidFill>
                  <a:srgbClr val="FF0000"/>
                </a:solidFill>
              </a:rPr>
              <a:t>нарядты</a:t>
            </a:r>
            <a:r>
              <a:rPr lang="ru-RU" sz="3200" dirty="0">
                <a:solidFill>
                  <a:srgbClr val="FF0000"/>
                </a:solidFill>
              </a:rPr>
              <a:t> </a:t>
            </a:r>
            <a:r>
              <a:rPr lang="ru-RU" sz="3200" dirty="0" err="1">
                <a:solidFill>
                  <a:srgbClr val="FF0000"/>
                </a:solidFill>
              </a:rPr>
              <a:t>қалыптастыру</a:t>
            </a:r>
            <a:r>
              <a:rPr lang="ru-RU" sz="3200" dirty="0">
                <a:solidFill>
                  <a:srgbClr val="FF0000"/>
                </a:solidFill>
              </a:rPr>
              <a:t>.</a:t>
            </a:r>
            <a:r>
              <a:rPr lang="ru-RU" sz="3200" b="1" dirty="0">
                <a:solidFill>
                  <a:srgbClr val="FF0000"/>
                </a:solidFill>
              </a:rPr>
              <a:t/>
            </a:r>
            <a:br>
              <a:rPr lang="ru-RU" sz="3200" b="1" dirty="0">
                <a:solidFill>
                  <a:srgbClr val="FF0000"/>
                </a:solidFill>
              </a:rPr>
            </a:br>
            <a:endParaRPr lang="ru-RU" sz="3200" dirty="0">
              <a:solidFill>
                <a:srgbClr val="FF0000"/>
              </a:solidFill>
            </a:endParaRPr>
          </a:p>
        </p:txBody>
      </p:sp>
    </p:spTree>
    <p:extLst>
      <p:ext uri="{BB962C8B-B14F-4D97-AF65-F5344CB8AC3E}">
        <p14:creationId xmlns:p14="http://schemas.microsoft.com/office/powerpoint/2010/main" val="10406721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idx="1"/>
          </p:nvPr>
        </p:nvSpPr>
        <p:spPr/>
        <p:txBody>
          <a:bodyPr>
            <a:normAutofit fontScale="40000" lnSpcReduction="20000"/>
          </a:bodyPr>
          <a:lstStyle/>
          <a:p>
            <a:pPr marL="342900" lvl="0" indent="-342900" algn="just">
              <a:buFont typeface="Arial" panose="020B0604020202020204" pitchFamily="34" charset="0"/>
              <a:buChar char="•"/>
            </a:pPr>
            <a:r>
              <a:rPr lang="ru-RU" sz="6000" b="1" dirty="0" err="1">
                <a:latin typeface="Times New Roman" panose="02020603050405020304" pitchFamily="18" charset="0"/>
                <a:cs typeface="Times New Roman" panose="02020603050405020304" pitchFamily="18" charset="0"/>
              </a:rPr>
              <a:t>Өндіріп</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алушының</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өтініші</a:t>
            </a:r>
            <a:r>
              <a:rPr lang="ru-RU" sz="6000" b="1" dirty="0">
                <a:latin typeface="Times New Roman" panose="02020603050405020304" pitchFamily="18" charset="0"/>
                <a:cs typeface="Times New Roman" panose="02020603050405020304" pitchFamily="18" charset="0"/>
              </a:rPr>
              <a:t> № _ _ _ </a:t>
            </a:r>
            <a:r>
              <a:rPr lang="ru-RU" sz="6000" b="1" dirty="0" err="1">
                <a:latin typeface="Times New Roman" panose="02020603050405020304" pitchFamily="18" charset="0"/>
                <a:cs typeface="Times New Roman" panose="02020603050405020304" pitchFamily="18" charset="0"/>
              </a:rPr>
              <a:t>және</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кіріс</a:t>
            </a:r>
            <a:r>
              <a:rPr lang="ru-RU" sz="6000" b="1" dirty="0">
                <a:latin typeface="Times New Roman" panose="02020603050405020304" pitchFamily="18" charset="0"/>
                <a:cs typeface="Times New Roman" panose="02020603050405020304" pitchFamily="18" charset="0"/>
              </a:rPr>
              <a:t> хат-</a:t>
            </a:r>
            <a:r>
              <a:rPr lang="ru-RU" sz="6000" b="1" dirty="0" err="1">
                <a:latin typeface="Times New Roman" panose="02020603050405020304" pitchFamily="18" charset="0"/>
                <a:cs typeface="Times New Roman" panose="02020603050405020304" pitchFamily="18" charset="0"/>
              </a:rPr>
              <a:t>хабарлар</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журналында</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тіркелген</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күні</a:t>
            </a:r>
            <a:r>
              <a:rPr lang="ru-RU" sz="6000" b="1" dirty="0" smtClean="0">
                <a:latin typeface="Times New Roman" panose="02020603050405020304" pitchFamily="18" charset="0"/>
                <a:cs typeface="Times New Roman" panose="02020603050405020304" pitchFamily="18" charset="0"/>
              </a:rPr>
              <a:t>;</a:t>
            </a:r>
          </a:p>
          <a:p>
            <a:pPr marL="342900" lvl="0" indent="-342900" algn="just">
              <a:buFont typeface="Arial" panose="020B0604020202020204" pitchFamily="34" charset="0"/>
              <a:buChar char="•"/>
            </a:pPr>
            <a:r>
              <a:rPr lang="ru-RU" sz="6000" b="1" dirty="0" err="1" smtClean="0">
                <a:latin typeface="Times New Roman" panose="02020603050405020304" pitchFamily="18" charset="0"/>
                <a:cs typeface="Times New Roman" panose="02020603050405020304" pitchFamily="18" charset="0"/>
              </a:rPr>
              <a:t>Берешекті</a:t>
            </a:r>
            <a:r>
              <a:rPr lang="ru-RU" sz="6000" b="1" dirty="0" smtClean="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белгілейтін</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құжаттардың</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көшірмелері</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шарт</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орындалған</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жұмыстар</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актісі</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өзара</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есеп</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айырысуларды</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салыстыру</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актісі</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берешекті</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есептеу</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тараптардың</a:t>
            </a:r>
            <a:r>
              <a:rPr lang="ru-RU" sz="6000" b="1" dirty="0">
                <a:latin typeface="Times New Roman" panose="02020603050405020304" pitchFamily="18" charset="0"/>
                <a:cs typeface="Times New Roman" panose="02020603050405020304" pitchFamily="18" charset="0"/>
              </a:rPr>
              <a:t> хат </a:t>
            </a:r>
            <a:r>
              <a:rPr lang="ru-RU" sz="6000" b="1" dirty="0" err="1">
                <a:latin typeface="Times New Roman" panose="02020603050405020304" pitchFamily="18" charset="0"/>
                <a:cs typeface="Times New Roman" panose="02020603050405020304" pitchFamily="18" charset="0"/>
              </a:rPr>
              <a:t>жазысуы</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наразылықтар</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наразылықтарға</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жауаптар</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егер</a:t>
            </a:r>
            <a:r>
              <a:rPr lang="ru-RU" sz="6000" b="1" dirty="0">
                <a:latin typeface="Times New Roman" panose="02020603050405020304" pitchFamily="18" charset="0"/>
                <a:cs typeface="Times New Roman" panose="02020603050405020304" pitchFamily="18" charset="0"/>
              </a:rPr>
              <a:t> бар </a:t>
            </a:r>
            <a:r>
              <a:rPr lang="ru-RU" sz="6000" b="1" dirty="0" err="1">
                <a:latin typeface="Times New Roman" panose="02020603050405020304" pitchFamily="18" charset="0"/>
                <a:cs typeface="Times New Roman" panose="02020603050405020304" pitchFamily="18" charset="0"/>
              </a:rPr>
              <a:t>болса</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кепілдік</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хаттар</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және</a:t>
            </a:r>
            <a:r>
              <a:rPr lang="ru-RU" sz="6000" b="1" dirty="0">
                <a:latin typeface="Times New Roman" panose="02020603050405020304" pitchFamily="18" charset="0"/>
                <a:cs typeface="Times New Roman" panose="02020603050405020304" pitchFamily="18" charset="0"/>
              </a:rPr>
              <a:t> т. б</a:t>
            </a:r>
            <a:r>
              <a:rPr lang="ru-RU" sz="6000" b="1" dirty="0" smtClean="0">
                <a:latin typeface="Times New Roman" panose="02020603050405020304" pitchFamily="18" charset="0"/>
                <a:cs typeface="Times New Roman" panose="02020603050405020304" pitchFamily="18" charset="0"/>
              </a:rPr>
              <a:t>.;</a:t>
            </a:r>
          </a:p>
          <a:p>
            <a:pPr marL="342900" lvl="0" indent="-342900" algn="just">
              <a:buFont typeface="Arial" panose="020B0604020202020204" pitchFamily="34" charset="0"/>
              <a:buChar char="•"/>
            </a:pPr>
            <a:r>
              <a:rPr lang="ru-RU" sz="6000" b="1" dirty="0" err="1" smtClean="0">
                <a:latin typeface="Times New Roman" panose="02020603050405020304" pitchFamily="18" charset="0"/>
                <a:cs typeface="Times New Roman" panose="02020603050405020304" pitchFamily="18" charset="0"/>
              </a:rPr>
              <a:t>Өндіріп</a:t>
            </a:r>
            <a:r>
              <a:rPr lang="ru-RU" sz="6000" b="1" dirty="0" smtClean="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алушының</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заңды</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тұлғасы</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құжаттарының</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көшірмелері</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сайттан</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анықтама</a:t>
            </a:r>
            <a:r>
              <a:rPr lang="ru-RU" sz="6000" b="1" dirty="0">
                <a:latin typeface="Times New Roman" panose="02020603050405020304" pitchFamily="18" charset="0"/>
                <a:cs typeface="Times New Roman" panose="02020603050405020304" pitchFamily="18" charset="0"/>
              </a:rPr>
              <a:t> </a:t>
            </a:r>
            <a:r>
              <a:rPr lang="en-US" sz="6000" b="1" dirty="0">
                <a:latin typeface="Times New Roman" panose="02020603050405020304" pitchFamily="18" charset="0"/>
                <a:cs typeface="Times New Roman" panose="02020603050405020304" pitchFamily="18" charset="0"/>
              </a:rPr>
              <a:t>egov.kz </a:t>
            </a:r>
            <a:r>
              <a:rPr lang="ru-RU" sz="6000" b="1" dirty="0" err="1">
                <a:latin typeface="Times New Roman" panose="02020603050405020304" pitchFamily="18" charset="0"/>
                <a:cs typeface="Times New Roman" panose="02020603050405020304" pitchFamily="18" charset="0"/>
              </a:rPr>
              <a:t>тіркелген</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заңды</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тұлға</a:t>
            </a:r>
            <a:r>
              <a:rPr lang="ru-RU" sz="6000" b="1" dirty="0">
                <a:latin typeface="Times New Roman" panose="02020603050405020304" pitchFamily="18" charset="0"/>
                <a:cs typeface="Times New Roman" panose="02020603050405020304" pitchFamily="18" charset="0"/>
              </a:rPr>
              <a:t> </a:t>
            </a:r>
            <a:r>
              <a:rPr lang="ru-RU" sz="6000" b="1" dirty="0" err="1" smtClean="0">
                <a:latin typeface="Times New Roman" panose="02020603050405020304" pitchFamily="18" charset="0"/>
                <a:cs typeface="Times New Roman" panose="02020603050405020304" pitchFamily="18" charset="0"/>
              </a:rPr>
              <a:t>туралы</a:t>
            </a:r>
            <a:r>
              <a:rPr lang="ru-RU" sz="6000" b="1" dirty="0" smtClean="0">
                <a:latin typeface="Times New Roman" panose="02020603050405020304" pitchFamily="18" charset="0"/>
                <a:cs typeface="Times New Roman" panose="02020603050405020304" pitchFamily="18" charset="0"/>
              </a:rPr>
              <a:t> </a:t>
            </a:r>
            <a:r>
              <a:rPr lang="ru-RU" sz="6000" b="1" dirty="0" err="1" smtClean="0">
                <a:latin typeface="Times New Roman" panose="02020603050405020304" pitchFamily="18" charset="0"/>
                <a:cs typeface="Times New Roman" panose="02020603050405020304" pitchFamily="18" charset="0"/>
              </a:rPr>
              <a:t>анықтама</a:t>
            </a:r>
            <a:r>
              <a:rPr lang="ru-RU" sz="6000" b="1" dirty="0" smtClean="0">
                <a:latin typeface="Times New Roman" panose="02020603050405020304" pitchFamily="18" charset="0"/>
                <a:cs typeface="Times New Roman" panose="02020603050405020304" pitchFamily="18" charset="0"/>
              </a:rPr>
              <a:t>,</a:t>
            </a:r>
          </a:p>
          <a:p>
            <a:pPr marL="342900" lvl="0" indent="-342900" algn="just">
              <a:buFont typeface="Arial" panose="020B0604020202020204" pitchFamily="34" charset="0"/>
              <a:buChar char="•"/>
            </a:pPr>
            <a:r>
              <a:rPr lang="ru-RU" sz="6000" b="1" dirty="0" smtClean="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Жарғының</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көшірмесі</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бірінші</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басшының</a:t>
            </a:r>
            <a:r>
              <a:rPr lang="ru-RU" sz="6000" b="1" dirty="0">
                <a:latin typeface="Times New Roman" panose="02020603050405020304" pitchFamily="18" charset="0"/>
                <a:cs typeface="Times New Roman" panose="02020603050405020304" pitchFamily="18" charset="0"/>
              </a:rPr>
              <a:t> ХАТТАМАСЫ/</a:t>
            </a:r>
            <a:r>
              <a:rPr lang="ru-RU" sz="6000" b="1" dirty="0" err="1">
                <a:latin typeface="Times New Roman" panose="02020603050405020304" pitchFamily="18" charset="0"/>
                <a:cs typeface="Times New Roman" panose="02020603050405020304" pitchFamily="18" charset="0"/>
              </a:rPr>
              <a:t>шешімі</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бұйрық</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сенімхат</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егер</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сенім</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білдірілген</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тұлға</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жүгінсе</a:t>
            </a:r>
            <a:r>
              <a:rPr lang="ru-RU" sz="6000" b="1" dirty="0" smtClean="0">
                <a:latin typeface="Times New Roman" panose="02020603050405020304" pitchFamily="18" charset="0"/>
                <a:cs typeface="Times New Roman" panose="02020603050405020304" pitchFamily="18" charset="0"/>
              </a:rPr>
              <a:t>);</a:t>
            </a:r>
          </a:p>
          <a:p>
            <a:pPr marL="342900" lvl="0" indent="-342900" algn="just">
              <a:buFont typeface="Arial" panose="020B0604020202020204" pitchFamily="34" charset="0"/>
              <a:buChar char="•"/>
            </a:pPr>
            <a:r>
              <a:rPr lang="ru-RU" sz="6000" b="1" dirty="0" smtClean="0">
                <a:latin typeface="Times New Roman" panose="02020603050405020304" pitchFamily="18" charset="0"/>
                <a:cs typeface="Times New Roman" panose="02020603050405020304" pitchFamily="18" charset="0"/>
              </a:rPr>
              <a:t>Жеке </a:t>
            </a:r>
            <a:r>
              <a:rPr lang="ru-RU" sz="6000" b="1" dirty="0" err="1">
                <a:latin typeface="Times New Roman" panose="02020603050405020304" pitchFamily="18" charset="0"/>
                <a:cs typeface="Times New Roman" panose="02020603050405020304" pitchFamily="18" charset="0"/>
              </a:rPr>
              <a:t>басты</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куәландыратын</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құжаттардың</a:t>
            </a:r>
            <a:r>
              <a:rPr lang="ru-RU" sz="6000" b="1" dirty="0">
                <a:latin typeface="Times New Roman" panose="02020603050405020304" pitchFamily="18" charset="0"/>
                <a:cs typeface="Times New Roman" panose="02020603050405020304" pitchFamily="18" charset="0"/>
              </a:rPr>
              <a:t> </a:t>
            </a:r>
            <a:r>
              <a:rPr lang="ru-RU" sz="6000" b="1" dirty="0" err="1" smtClean="0">
                <a:latin typeface="Times New Roman" panose="02020603050405020304" pitchFamily="18" charset="0"/>
                <a:cs typeface="Times New Roman" panose="02020603050405020304" pitchFamily="18" charset="0"/>
              </a:rPr>
              <a:t>көшірмелері</a:t>
            </a:r>
            <a:endParaRPr lang="ru-RU" sz="6000" b="1" dirty="0" smtClean="0">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ru-RU" sz="6000" b="1" dirty="0" err="1" smtClean="0">
                <a:latin typeface="Times New Roman" panose="02020603050405020304" pitchFamily="18" charset="0"/>
                <a:cs typeface="Times New Roman" panose="02020603050405020304" pitchFamily="18" charset="0"/>
              </a:rPr>
              <a:t>Шығыс</a:t>
            </a:r>
            <a:r>
              <a:rPr lang="ru-RU" sz="6000" b="1" dirty="0" smtClean="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хатымен</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ілеспе</a:t>
            </a:r>
            <a:r>
              <a:rPr lang="ru-RU" sz="6000" b="1" dirty="0">
                <a:latin typeface="Times New Roman" panose="02020603050405020304" pitchFamily="18" charset="0"/>
                <a:cs typeface="Times New Roman" panose="02020603050405020304" pitchFamily="18" charset="0"/>
              </a:rPr>
              <a:t> хат. </a:t>
            </a:r>
            <a:r>
              <a:rPr lang="ru-RU" sz="6000" b="1" dirty="0" err="1">
                <a:latin typeface="Times New Roman" panose="02020603050405020304" pitchFamily="18" charset="0"/>
                <a:cs typeface="Times New Roman" panose="02020603050405020304" pitchFamily="18" charset="0"/>
              </a:rPr>
              <a:t>шығыс</a:t>
            </a:r>
            <a:r>
              <a:rPr lang="ru-RU" sz="6000" b="1" dirty="0">
                <a:latin typeface="Times New Roman" panose="02020603050405020304" pitchFamily="18" charset="0"/>
                <a:cs typeface="Times New Roman" panose="02020603050405020304" pitchFamily="18" charset="0"/>
              </a:rPr>
              <a:t> хат-</a:t>
            </a:r>
            <a:r>
              <a:rPr lang="ru-RU" sz="6000" b="1" dirty="0" err="1">
                <a:latin typeface="Times New Roman" panose="02020603050405020304" pitchFamily="18" charset="0"/>
                <a:cs typeface="Times New Roman" panose="02020603050405020304" pitchFamily="18" charset="0"/>
              </a:rPr>
              <a:t>хабарлар</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журналында</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тіркелген</a:t>
            </a:r>
            <a:r>
              <a:rPr lang="ru-RU" sz="6000" b="1" dirty="0">
                <a:latin typeface="Times New Roman" panose="02020603050405020304" pitchFamily="18" charset="0"/>
                <a:cs typeface="Times New Roman" panose="02020603050405020304" pitchFamily="18" charset="0"/>
              </a:rPr>
              <a:t> №___ </a:t>
            </a:r>
            <a:r>
              <a:rPr lang="ru-RU" sz="6000" b="1" dirty="0" smtClean="0">
                <a:latin typeface="Times New Roman" panose="02020603050405020304" pitchFamily="18" charset="0"/>
                <a:cs typeface="Times New Roman" panose="02020603050405020304" pitchFamily="18" charset="0"/>
              </a:rPr>
              <a:t>;</a:t>
            </a:r>
          </a:p>
          <a:p>
            <a:pPr marL="342900" lvl="0" indent="-342900" algn="just">
              <a:buFont typeface="Arial" panose="020B0604020202020204" pitchFamily="34" charset="0"/>
              <a:buChar char="•"/>
            </a:pPr>
            <a:r>
              <a:rPr lang="ru-RU" sz="6000" b="1" dirty="0" err="1" smtClean="0">
                <a:latin typeface="Times New Roman" panose="02020603050405020304" pitchFamily="18" charset="0"/>
                <a:cs typeface="Times New Roman" panose="02020603050405020304" pitchFamily="18" charset="0"/>
              </a:rPr>
              <a:t>Пошта</a:t>
            </a:r>
            <a:r>
              <a:rPr lang="ru-RU" sz="6000" b="1" dirty="0" smtClean="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түбіртектері</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табыс</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етілгені</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туралы</a:t>
            </a:r>
            <a:r>
              <a:rPr lang="ru-RU" sz="6000" b="1" dirty="0">
                <a:latin typeface="Times New Roman" panose="02020603050405020304" pitchFamily="18" charset="0"/>
                <a:cs typeface="Times New Roman" panose="02020603050405020304" pitchFamily="18" charset="0"/>
              </a:rPr>
              <a:t> </a:t>
            </a:r>
            <a:r>
              <a:rPr lang="ru-RU" sz="6000" b="1" dirty="0" err="1">
                <a:latin typeface="Times New Roman" panose="02020603050405020304" pitchFamily="18" charset="0"/>
                <a:cs typeface="Times New Roman" panose="02020603050405020304" pitchFamily="18" charset="0"/>
              </a:rPr>
              <a:t>хабарлама</a:t>
            </a:r>
            <a:r>
              <a:rPr lang="ru-RU" sz="6000" b="1" dirty="0">
                <a:latin typeface="Times New Roman" panose="02020603050405020304" pitchFamily="18" charset="0"/>
                <a:cs typeface="Times New Roman" panose="02020603050405020304" pitchFamily="18" charset="0"/>
              </a:rPr>
              <a:t>;</a:t>
            </a:r>
            <a:endParaRPr lang="ru-RU" b="1"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D5C249D9-34BC-4815-94AD-0C9B446EB894}"/>
              </a:ext>
            </a:extLst>
          </p:cNvPr>
          <p:cNvSpPr>
            <a:spLocks noGrp="1"/>
          </p:cNvSpPr>
          <p:nvPr>
            <p:ph type="sldNum" sz="quarter" idx="12"/>
          </p:nvPr>
        </p:nvSpPr>
        <p:spPr/>
        <p:txBody>
          <a:bodyPr/>
          <a:lstStyle/>
          <a:p>
            <a:fld id="{4F65E0F3-FF11-402E-936B-2D1DC285A156}" type="slidenum">
              <a:rPr lang="ru-RU" smtClean="0"/>
              <a:pPr/>
              <a:t>64</a:t>
            </a:fld>
            <a:endParaRPr lang="ru-RU"/>
          </a:p>
        </p:txBody>
      </p:sp>
      <p:sp>
        <p:nvSpPr>
          <p:cNvPr id="2" name="Заголовок 1"/>
          <p:cNvSpPr>
            <a:spLocks noGrp="1"/>
          </p:cNvSpPr>
          <p:nvPr>
            <p:ph type="title"/>
          </p:nvPr>
        </p:nvSpPr>
        <p:spPr/>
        <p:txBody>
          <a:bodyPr>
            <a:normAutofit/>
          </a:bodyPr>
          <a:lstStyle/>
          <a:p>
            <a:pPr algn="ctr"/>
            <a:r>
              <a:rPr lang="ru-RU" sz="3000" i="1" dirty="0" err="1">
                <a:solidFill>
                  <a:srgbClr val="FF0000"/>
                </a:solidFill>
              </a:rPr>
              <a:t>Атқарушылық</a:t>
            </a:r>
            <a:r>
              <a:rPr lang="ru-RU" sz="3000" i="1" dirty="0">
                <a:solidFill>
                  <a:srgbClr val="FF0000"/>
                </a:solidFill>
              </a:rPr>
              <a:t> </a:t>
            </a:r>
            <a:r>
              <a:rPr lang="ru-RU" sz="3000" i="1" dirty="0" err="1">
                <a:solidFill>
                  <a:srgbClr val="FF0000"/>
                </a:solidFill>
              </a:rPr>
              <a:t>жазба</a:t>
            </a:r>
            <a:r>
              <a:rPr lang="ru-RU" sz="3000" i="1" dirty="0">
                <a:solidFill>
                  <a:srgbClr val="FF0000"/>
                </a:solidFill>
              </a:rPr>
              <a:t> </a:t>
            </a:r>
            <a:r>
              <a:rPr lang="ru-RU" sz="3000" i="1" dirty="0" err="1">
                <a:solidFill>
                  <a:srgbClr val="FF0000"/>
                </a:solidFill>
              </a:rPr>
              <a:t>бойынша</a:t>
            </a:r>
            <a:r>
              <a:rPr lang="ru-RU" sz="3000" i="1" dirty="0">
                <a:solidFill>
                  <a:srgbClr val="FF0000"/>
                </a:solidFill>
              </a:rPr>
              <a:t> наряд </a:t>
            </a:r>
            <a:r>
              <a:rPr lang="ru-RU" sz="3000" i="1" dirty="0" err="1">
                <a:solidFill>
                  <a:srgbClr val="FF0000"/>
                </a:solidFill>
              </a:rPr>
              <a:t>қалай</a:t>
            </a:r>
            <a:r>
              <a:rPr lang="ru-RU" sz="3000" i="1" dirty="0">
                <a:solidFill>
                  <a:srgbClr val="FF0000"/>
                </a:solidFill>
              </a:rPr>
              <a:t> </a:t>
            </a:r>
            <a:r>
              <a:rPr lang="ru-RU" sz="3000" i="1" dirty="0" err="1">
                <a:solidFill>
                  <a:srgbClr val="FF0000"/>
                </a:solidFill>
              </a:rPr>
              <a:t>құрылады</a:t>
            </a:r>
            <a:endParaRPr lang="ru-RU" sz="3000" b="1" i="1" dirty="0">
              <a:solidFill>
                <a:srgbClr val="FF0000"/>
              </a:solidFill>
            </a:endParaRPr>
          </a:p>
        </p:txBody>
      </p:sp>
    </p:spTree>
    <p:extLst>
      <p:ext uri="{BB962C8B-B14F-4D97-AF65-F5344CB8AC3E}">
        <p14:creationId xmlns:p14="http://schemas.microsoft.com/office/powerpoint/2010/main" val="5519211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815E565E-1DD2-4371-A670-56F65986D3DF}"/>
              </a:ext>
            </a:extLst>
          </p:cNvPr>
          <p:cNvSpPr>
            <a:spLocks noGrp="1"/>
          </p:cNvSpPr>
          <p:nvPr>
            <p:ph idx="1"/>
          </p:nvPr>
        </p:nvSpPr>
        <p:spPr/>
        <p:txBody>
          <a:bodyPr>
            <a:normAutofit fontScale="92500"/>
          </a:bodyPr>
          <a:lstStyle/>
          <a:p>
            <a:pPr marL="342900" lvl="0" indent="-342900" algn="just">
              <a:buFont typeface="Arial" panose="020B0604020202020204" pitchFamily="34" charset="0"/>
              <a:buChar char="•"/>
            </a:pPr>
            <a:r>
              <a:rPr lang="ru-RU" sz="2800" b="1" dirty="0" smtClean="0">
                <a:cs typeface="Times New Roman" panose="02020603050405020304" pitchFamily="18" charset="0"/>
              </a:rPr>
              <a:t>БНАЖ </a:t>
            </a:r>
            <a:r>
              <a:rPr lang="ru-RU" sz="2800" b="1" dirty="0" err="1">
                <a:cs typeface="Times New Roman" panose="02020603050405020304" pitchFamily="18" charset="0"/>
              </a:rPr>
              <a:t>модулінен</a:t>
            </a:r>
            <a:r>
              <a:rPr lang="ru-RU" sz="2800" b="1" dirty="0">
                <a:cs typeface="Times New Roman" panose="02020603050405020304" pitchFamily="18" charset="0"/>
              </a:rPr>
              <a:t> </a:t>
            </a:r>
            <a:r>
              <a:rPr lang="ru-RU" sz="2800" b="1" dirty="0" err="1">
                <a:cs typeface="Times New Roman" panose="02020603050405020304" pitchFamily="18" charset="0"/>
              </a:rPr>
              <a:t>басылған</a:t>
            </a:r>
            <a:r>
              <a:rPr lang="ru-RU" sz="2800" b="1" dirty="0">
                <a:cs typeface="Times New Roman" panose="02020603050405020304" pitchFamily="18" charset="0"/>
              </a:rPr>
              <a:t> </a:t>
            </a:r>
            <a:r>
              <a:rPr lang="ru-RU" sz="2800" b="1" dirty="0" err="1">
                <a:cs typeface="Times New Roman" panose="02020603050405020304" pitchFamily="18" charset="0"/>
              </a:rPr>
              <a:t>атқарушылық</a:t>
            </a:r>
            <a:r>
              <a:rPr lang="ru-RU" sz="2800" b="1" dirty="0">
                <a:cs typeface="Times New Roman" panose="02020603050405020304" pitchFamily="18" charset="0"/>
              </a:rPr>
              <a:t> </a:t>
            </a:r>
            <a:r>
              <a:rPr lang="ru-RU" sz="2800" b="1" dirty="0" err="1">
                <a:cs typeface="Times New Roman" panose="02020603050405020304" pitchFamily="18" charset="0"/>
              </a:rPr>
              <a:t>жазбаның</a:t>
            </a:r>
            <a:r>
              <a:rPr lang="ru-RU" sz="2800" b="1" dirty="0">
                <a:cs typeface="Times New Roman" panose="02020603050405020304" pitchFamily="18" charset="0"/>
              </a:rPr>
              <a:t> </a:t>
            </a:r>
            <a:r>
              <a:rPr lang="ru-RU" sz="2800" b="1" dirty="0" err="1">
                <a:cs typeface="Times New Roman" panose="02020603050405020304" pitchFamily="18" charset="0"/>
              </a:rPr>
              <a:t>көшірмесі</a:t>
            </a:r>
            <a:r>
              <a:rPr lang="ru-RU" sz="2800" b="1" dirty="0" smtClean="0">
                <a:cs typeface="Times New Roman" panose="02020603050405020304" pitchFamily="18" charset="0"/>
              </a:rPr>
              <a:t>;</a:t>
            </a:r>
          </a:p>
          <a:p>
            <a:pPr marL="342900" lvl="0" indent="-342900" algn="just">
              <a:buFont typeface="Arial" panose="020B0604020202020204" pitchFamily="34" charset="0"/>
              <a:buChar char="•"/>
            </a:pPr>
            <a:r>
              <a:rPr lang="ru-RU" sz="2800" b="1" dirty="0" err="1" smtClean="0">
                <a:cs typeface="Times New Roman" panose="02020603050405020304" pitchFamily="18" charset="0"/>
              </a:rPr>
              <a:t>Борышкердің</a:t>
            </a:r>
            <a:r>
              <a:rPr lang="ru-RU" sz="2800" b="1" dirty="0" smtClean="0">
                <a:cs typeface="Times New Roman" panose="02020603050405020304" pitchFamily="18" charset="0"/>
              </a:rPr>
              <a:t> </a:t>
            </a:r>
            <a:r>
              <a:rPr lang="ru-RU" sz="2800" b="1" dirty="0">
                <a:cs typeface="Times New Roman" panose="02020603050405020304" pitchFamily="18" charset="0"/>
              </a:rPr>
              <a:t>(</a:t>
            </a:r>
            <a:r>
              <a:rPr lang="ru-RU" sz="2800" b="1" dirty="0" err="1">
                <a:cs typeface="Times New Roman" panose="02020603050405020304" pitchFamily="18" charset="0"/>
              </a:rPr>
              <a:t>егер</a:t>
            </a:r>
            <a:r>
              <a:rPr lang="ru-RU" sz="2800" b="1" dirty="0">
                <a:cs typeface="Times New Roman" panose="02020603050405020304" pitchFamily="18" charset="0"/>
              </a:rPr>
              <a:t> </a:t>
            </a:r>
            <a:r>
              <a:rPr lang="ru-RU" sz="2800" b="1" dirty="0" err="1">
                <a:cs typeface="Times New Roman" panose="02020603050405020304" pitchFamily="18" charset="0"/>
              </a:rPr>
              <a:t>келіп</a:t>
            </a:r>
            <a:r>
              <a:rPr lang="ru-RU" sz="2800" b="1" dirty="0">
                <a:cs typeface="Times New Roman" panose="02020603050405020304" pitchFamily="18" charset="0"/>
              </a:rPr>
              <a:t> </a:t>
            </a:r>
            <a:r>
              <a:rPr lang="ru-RU" sz="2800" b="1" dirty="0" err="1">
                <a:cs typeface="Times New Roman" panose="02020603050405020304" pitchFamily="18" charset="0"/>
              </a:rPr>
              <a:t>түссе</a:t>
            </a:r>
            <a:r>
              <a:rPr lang="ru-RU" sz="2800" b="1" dirty="0">
                <a:cs typeface="Times New Roman" panose="02020603050405020304" pitchFamily="18" charset="0"/>
              </a:rPr>
              <a:t>) </a:t>
            </a:r>
            <a:r>
              <a:rPr lang="ru-RU" sz="2800" b="1" dirty="0" err="1">
                <a:cs typeface="Times New Roman" panose="02020603050405020304" pitchFamily="18" charset="0"/>
              </a:rPr>
              <a:t>пошта</a:t>
            </a:r>
            <a:r>
              <a:rPr lang="ru-RU" sz="2800" b="1" dirty="0">
                <a:cs typeface="Times New Roman" panose="02020603050405020304" pitchFamily="18" charset="0"/>
              </a:rPr>
              <a:t> </a:t>
            </a:r>
            <a:r>
              <a:rPr lang="ru-RU" sz="2800" b="1" dirty="0" err="1">
                <a:cs typeface="Times New Roman" panose="02020603050405020304" pitchFamily="18" charset="0"/>
              </a:rPr>
              <a:t>құжаттарымен</a:t>
            </a:r>
            <a:r>
              <a:rPr lang="ru-RU" sz="2800" b="1" dirty="0">
                <a:cs typeface="Times New Roman" panose="02020603050405020304" pitchFamily="18" charset="0"/>
              </a:rPr>
              <a:t> </a:t>
            </a:r>
            <a:r>
              <a:rPr lang="ru-RU" sz="2800" b="1" dirty="0" err="1">
                <a:cs typeface="Times New Roman" panose="02020603050405020304" pitchFamily="18" charset="0"/>
              </a:rPr>
              <a:t>бірге</a:t>
            </a:r>
            <a:r>
              <a:rPr lang="ru-RU" sz="2800" b="1" dirty="0">
                <a:cs typeface="Times New Roman" panose="02020603050405020304" pitchFamily="18" charset="0"/>
              </a:rPr>
              <a:t> </a:t>
            </a:r>
            <a:r>
              <a:rPr lang="ru-RU" sz="2800" b="1" dirty="0" err="1">
                <a:cs typeface="Times New Roman" panose="02020603050405020304" pitchFamily="18" charset="0"/>
              </a:rPr>
              <a:t>келіп</a:t>
            </a:r>
            <a:r>
              <a:rPr lang="ru-RU" sz="2800" b="1" dirty="0">
                <a:cs typeface="Times New Roman" panose="02020603050405020304" pitchFamily="18" charset="0"/>
              </a:rPr>
              <a:t> </a:t>
            </a:r>
            <a:r>
              <a:rPr lang="ru-RU" sz="2800" b="1" dirty="0" err="1">
                <a:cs typeface="Times New Roman" panose="02020603050405020304" pitchFamily="18" charset="0"/>
              </a:rPr>
              <a:t>түскен</a:t>
            </a:r>
            <a:r>
              <a:rPr lang="ru-RU" sz="2800" b="1" dirty="0">
                <a:cs typeface="Times New Roman" panose="02020603050405020304" pitchFamily="18" charset="0"/>
              </a:rPr>
              <a:t> </a:t>
            </a:r>
            <a:r>
              <a:rPr lang="ru-RU" sz="2800" b="1" dirty="0" err="1">
                <a:cs typeface="Times New Roman" panose="02020603050405020304" pitchFamily="18" charset="0"/>
              </a:rPr>
              <a:t>кездегі</a:t>
            </a:r>
            <a:r>
              <a:rPr lang="ru-RU" sz="2800" b="1" dirty="0">
                <a:cs typeface="Times New Roman" panose="02020603050405020304" pitchFamily="18" charset="0"/>
              </a:rPr>
              <a:t> </a:t>
            </a:r>
            <a:r>
              <a:rPr lang="ru-RU" sz="2800" b="1" dirty="0" err="1">
                <a:cs typeface="Times New Roman" panose="02020603050405020304" pitchFamily="18" charset="0"/>
              </a:rPr>
              <a:t>қарсылығы</a:t>
            </a:r>
            <a:r>
              <a:rPr lang="ru-RU" sz="2800" b="1" dirty="0" smtClean="0">
                <a:cs typeface="Times New Roman" panose="02020603050405020304" pitchFamily="18" charset="0"/>
              </a:rPr>
              <a:t>;</a:t>
            </a:r>
          </a:p>
          <a:p>
            <a:pPr marL="342900" lvl="0" indent="-342900" algn="just">
              <a:buFont typeface="Arial" panose="020B0604020202020204" pitchFamily="34" charset="0"/>
              <a:buChar char="•"/>
            </a:pPr>
            <a:r>
              <a:rPr lang="ru-RU" sz="2800" b="1" dirty="0" err="1" smtClean="0">
                <a:cs typeface="Times New Roman" panose="02020603050405020304" pitchFamily="18" charset="0"/>
              </a:rPr>
              <a:t>Күшін</a:t>
            </a:r>
            <a:r>
              <a:rPr lang="ru-RU" sz="2800" b="1" dirty="0" smtClean="0">
                <a:cs typeface="Times New Roman" panose="02020603050405020304" pitchFamily="18" charset="0"/>
              </a:rPr>
              <a:t> </a:t>
            </a:r>
            <a:r>
              <a:rPr lang="ru-RU" sz="2800" b="1" dirty="0" err="1">
                <a:cs typeface="Times New Roman" panose="02020603050405020304" pitchFamily="18" charset="0"/>
              </a:rPr>
              <a:t>жою</a:t>
            </a:r>
            <a:r>
              <a:rPr lang="ru-RU" sz="2800" b="1" dirty="0">
                <a:cs typeface="Times New Roman" panose="02020603050405020304" pitchFamily="18" charset="0"/>
              </a:rPr>
              <a:t> </a:t>
            </a:r>
            <a:r>
              <a:rPr lang="ru-RU" sz="2800" b="1" dirty="0" err="1">
                <a:cs typeface="Times New Roman" panose="02020603050405020304" pitchFamily="18" charset="0"/>
              </a:rPr>
              <a:t>туралы</a:t>
            </a:r>
            <a:r>
              <a:rPr lang="ru-RU" sz="2800" b="1" dirty="0">
                <a:cs typeface="Times New Roman" panose="02020603050405020304" pitchFamily="18" charset="0"/>
              </a:rPr>
              <a:t> </a:t>
            </a:r>
            <a:r>
              <a:rPr lang="ru-RU" sz="2800" b="1" dirty="0" err="1">
                <a:cs typeface="Times New Roman" panose="02020603050405020304" pitchFamily="18" charset="0"/>
              </a:rPr>
              <a:t>қаулы</a:t>
            </a:r>
            <a:r>
              <a:rPr lang="ru-RU" sz="2800" b="1" dirty="0">
                <a:cs typeface="Times New Roman" panose="02020603050405020304" pitchFamily="18" charset="0"/>
              </a:rPr>
              <a:t> (</a:t>
            </a:r>
            <a:r>
              <a:rPr lang="ru-RU" sz="2800" b="1" dirty="0" err="1">
                <a:cs typeface="Times New Roman" panose="02020603050405020304" pitchFamily="18" charset="0"/>
              </a:rPr>
              <a:t>егер</a:t>
            </a:r>
            <a:r>
              <a:rPr lang="ru-RU" sz="2800" b="1" dirty="0">
                <a:cs typeface="Times New Roman" panose="02020603050405020304" pitchFamily="18" charset="0"/>
              </a:rPr>
              <a:t> </a:t>
            </a:r>
            <a:r>
              <a:rPr lang="ru-RU" sz="2800" b="1" dirty="0" err="1">
                <a:cs typeface="Times New Roman" panose="02020603050405020304" pitchFamily="18" charset="0"/>
              </a:rPr>
              <a:t>атқарушылық</a:t>
            </a:r>
            <a:r>
              <a:rPr lang="ru-RU" sz="2800" b="1" dirty="0">
                <a:cs typeface="Times New Roman" panose="02020603050405020304" pitchFamily="18" charset="0"/>
              </a:rPr>
              <a:t> </a:t>
            </a:r>
            <a:r>
              <a:rPr lang="ru-RU" sz="2800" b="1" dirty="0" err="1">
                <a:cs typeface="Times New Roman" panose="02020603050405020304" pitchFamily="18" charset="0"/>
              </a:rPr>
              <a:t>жазбаның</a:t>
            </a:r>
            <a:r>
              <a:rPr lang="ru-RU" sz="2800" b="1" dirty="0">
                <a:cs typeface="Times New Roman" panose="02020603050405020304" pitchFamily="18" charset="0"/>
              </a:rPr>
              <a:t> </a:t>
            </a:r>
            <a:r>
              <a:rPr lang="ru-RU" sz="2800" b="1" dirty="0" err="1">
                <a:cs typeface="Times New Roman" panose="02020603050405020304" pitchFamily="18" charset="0"/>
              </a:rPr>
              <a:t>күші</a:t>
            </a:r>
            <a:r>
              <a:rPr lang="ru-RU" sz="2800" b="1" dirty="0">
                <a:cs typeface="Times New Roman" panose="02020603050405020304" pitchFamily="18" charset="0"/>
              </a:rPr>
              <a:t> </a:t>
            </a:r>
            <a:r>
              <a:rPr lang="ru-RU" sz="2800" b="1" dirty="0" err="1">
                <a:cs typeface="Times New Roman" panose="02020603050405020304" pitchFamily="18" charset="0"/>
              </a:rPr>
              <a:t>жойылса</a:t>
            </a:r>
            <a:r>
              <a:rPr lang="ru-RU" sz="2800" b="1" dirty="0" smtClean="0">
                <a:cs typeface="Times New Roman" panose="02020603050405020304" pitchFamily="18" charset="0"/>
              </a:rPr>
              <a:t>);</a:t>
            </a:r>
          </a:p>
          <a:p>
            <a:pPr marL="342900" indent="-342900" algn="just">
              <a:buFont typeface="Arial" panose="020B0604020202020204" pitchFamily="34" charset="0"/>
              <a:buChar char="•"/>
            </a:pPr>
            <a:r>
              <a:rPr lang="ru-RU" sz="2800" b="1" dirty="0" err="1" smtClean="0">
                <a:cs typeface="Times New Roman" panose="02020603050405020304" pitchFamily="18" charset="0"/>
              </a:rPr>
              <a:t>Егер</a:t>
            </a:r>
            <a:r>
              <a:rPr lang="ru-RU" sz="2800" b="1" dirty="0" smtClean="0">
                <a:cs typeface="Times New Roman" panose="02020603050405020304" pitchFamily="18" charset="0"/>
              </a:rPr>
              <a:t> </a:t>
            </a:r>
            <a:r>
              <a:rPr lang="ru-RU" sz="2800" b="1" dirty="0" err="1">
                <a:cs typeface="Times New Roman" panose="02020603050405020304" pitchFamily="18" charset="0"/>
              </a:rPr>
              <a:t>атқарушылық</a:t>
            </a:r>
            <a:r>
              <a:rPr lang="ru-RU" sz="2800" b="1" dirty="0">
                <a:cs typeface="Times New Roman" panose="02020603050405020304" pitchFamily="18" charset="0"/>
              </a:rPr>
              <a:t> </a:t>
            </a:r>
            <a:r>
              <a:rPr lang="ru-RU" sz="2800" b="1" dirty="0" err="1">
                <a:cs typeface="Times New Roman" panose="02020603050405020304" pitchFamily="18" charset="0"/>
              </a:rPr>
              <a:t>жазба</a:t>
            </a:r>
            <a:r>
              <a:rPr lang="ru-RU" sz="2800" b="1" dirty="0">
                <a:cs typeface="Times New Roman" panose="02020603050405020304" pitchFamily="18" charset="0"/>
              </a:rPr>
              <a:t> </a:t>
            </a:r>
            <a:r>
              <a:rPr lang="ru-RU" sz="2800" b="1" dirty="0" err="1" smtClean="0">
                <a:cs typeface="Times New Roman" panose="02020603050405020304" pitchFamily="18" charset="0"/>
              </a:rPr>
              <a:t>жойылмаса,шығ</a:t>
            </a:r>
            <a:r>
              <a:rPr lang="ru-RU" sz="2800" b="1" dirty="0">
                <a:cs typeface="Times New Roman" panose="02020603050405020304" pitchFamily="18" charset="0"/>
              </a:rPr>
              <a:t>. № _ _ _ </a:t>
            </a:r>
            <a:r>
              <a:rPr lang="ru-RU" sz="2800" b="1" dirty="0" smtClean="0">
                <a:cs typeface="Times New Roman" panose="02020603050405020304" pitchFamily="18" charset="0"/>
              </a:rPr>
              <a:t>_бар </a:t>
            </a:r>
            <a:r>
              <a:rPr lang="ru-RU" sz="2800" b="1" dirty="0" err="1">
                <a:cs typeface="Times New Roman" panose="02020603050405020304" pitchFamily="18" charset="0"/>
              </a:rPr>
              <a:t>қарсылық</a:t>
            </a:r>
            <a:r>
              <a:rPr lang="ru-RU" sz="2800" b="1" dirty="0" smtClean="0">
                <a:cs typeface="Times New Roman" panose="02020603050405020304" pitchFamily="18" charset="0"/>
              </a:rPr>
              <a:t>  </a:t>
            </a:r>
          </a:p>
          <a:p>
            <a:pPr marL="342900" indent="-342900" algn="just">
              <a:buFont typeface="Arial" panose="020B0604020202020204" pitchFamily="34" charset="0"/>
              <a:buChar char="•"/>
            </a:pPr>
            <a:r>
              <a:rPr lang="ru-RU" sz="2800" b="1" dirty="0" smtClean="0">
                <a:cs typeface="Times New Roman" panose="02020603050405020304" pitchFamily="18" charset="0"/>
              </a:rPr>
              <a:t>Бар </a:t>
            </a:r>
            <a:r>
              <a:rPr lang="ru-RU" sz="2800" b="1" dirty="0" err="1">
                <a:cs typeface="Times New Roman" panose="02020603050405020304" pitchFamily="18" charset="0"/>
              </a:rPr>
              <a:t>болса</a:t>
            </a:r>
            <a:r>
              <a:rPr lang="ru-RU" sz="2800" b="1" dirty="0">
                <a:cs typeface="Times New Roman" panose="02020603050405020304" pitchFamily="18" charset="0"/>
              </a:rPr>
              <a:t>, сот </a:t>
            </a:r>
            <a:r>
              <a:rPr lang="ru-RU" sz="2800" b="1" dirty="0" err="1">
                <a:cs typeface="Times New Roman" panose="02020603050405020304" pitchFamily="18" charset="0"/>
              </a:rPr>
              <a:t>шешімі</a:t>
            </a:r>
            <a:r>
              <a:rPr lang="ru-RU" sz="2800" b="1" dirty="0" smtClean="0">
                <a:cs typeface="Times New Roman" panose="02020603050405020304" pitchFamily="18" charset="0"/>
              </a:rPr>
              <a:t>;</a:t>
            </a:r>
          </a:p>
          <a:p>
            <a:pPr marL="342900" indent="-342900" algn="just">
              <a:buFont typeface="Arial" panose="020B0604020202020204" pitchFamily="34" charset="0"/>
              <a:buChar char="•"/>
            </a:pPr>
            <a:r>
              <a:rPr lang="ru-RU" sz="2800" b="1" dirty="0" err="1" smtClean="0">
                <a:cs typeface="Times New Roman" panose="02020603050405020304" pitchFamily="18" charset="0"/>
              </a:rPr>
              <a:t>Жалпы</a:t>
            </a:r>
            <a:r>
              <a:rPr lang="ru-RU" sz="2800" b="1" dirty="0" smtClean="0">
                <a:cs typeface="Times New Roman" panose="02020603050405020304" pitchFamily="18" charset="0"/>
              </a:rPr>
              <a:t> </a:t>
            </a:r>
            <a:r>
              <a:rPr lang="ru-RU" sz="2800" b="1" dirty="0" err="1">
                <a:cs typeface="Times New Roman" panose="02020603050405020304" pitchFamily="18" charset="0"/>
              </a:rPr>
              <a:t>нарядқа</a:t>
            </a:r>
            <a:r>
              <a:rPr lang="ru-RU" sz="2800" b="1" dirty="0">
                <a:cs typeface="Times New Roman" panose="02020603050405020304" pitchFamily="18" charset="0"/>
              </a:rPr>
              <a:t> осы </a:t>
            </a:r>
            <a:r>
              <a:rPr lang="ru-RU" sz="2800" b="1" dirty="0" err="1">
                <a:cs typeface="Times New Roman" panose="02020603050405020304" pitchFamily="18" charset="0"/>
              </a:rPr>
              <a:t>жасалған</a:t>
            </a:r>
            <a:r>
              <a:rPr lang="ru-RU" sz="2800" b="1" dirty="0">
                <a:cs typeface="Times New Roman" panose="02020603050405020304" pitchFamily="18" charset="0"/>
              </a:rPr>
              <a:t> </a:t>
            </a:r>
            <a:r>
              <a:rPr lang="ru-RU" sz="2800" b="1" dirty="0" err="1">
                <a:cs typeface="Times New Roman" panose="02020603050405020304" pitchFamily="18" charset="0"/>
              </a:rPr>
              <a:t>атқарушылық</a:t>
            </a:r>
            <a:r>
              <a:rPr lang="ru-RU" sz="2800" b="1" dirty="0">
                <a:cs typeface="Times New Roman" panose="02020603050405020304" pitchFamily="18" charset="0"/>
              </a:rPr>
              <a:t> </a:t>
            </a:r>
            <a:r>
              <a:rPr lang="ru-RU" sz="2800" b="1" dirty="0" err="1">
                <a:cs typeface="Times New Roman" panose="02020603050405020304" pitchFamily="18" charset="0"/>
              </a:rPr>
              <a:t>жазбаға</a:t>
            </a:r>
            <a:r>
              <a:rPr lang="ru-RU" sz="2800" b="1" dirty="0">
                <a:cs typeface="Times New Roman" panose="02020603050405020304" pitchFamily="18" charset="0"/>
              </a:rPr>
              <a:t> </a:t>
            </a:r>
            <a:r>
              <a:rPr lang="ru-RU" sz="2800" b="1" dirty="0" err="1">
                <a:cs typeface="Times New Roman" panose="02020603050405020304" pitchFamily="18" charset="0"/>
              </a:rPr>
              <a:t>қатысы</a:t>
            </a:r>
            <a:r>
              <a:rPr lang="ru-RU" sz="2800" b="1" dirty="0">
                <a:cs typeface="Times New Roman" panose="02020603050405020304" pitchFamily="18" charset="0"/>
              </a:rPr>
              <a:t> </a:t>
            </a:r>
            <a:r>
              <a:rPr lang="ru-RU" sz="2800" b="1" dirty="0" err="1" smtClean="0">
                <a:cs typeface="Times New Roman" panose="02020603050405020304" pitchFamily="18" charset="0"/>
              </a:rPr>
              <a:t>барлық</a:t>
            </a:r>
            <a:r>
              <a:rPr lang="ru-RU" sz="2800" b="1" dirty="0" smtClean="0">
                <a:cs typeface="Times New Roman" panose="02020603050405020304" pitchFamily="18" charset="0"/>
              </a:rPr>
              <a:t> </a:t>
            </a:r>
            <a:r>
              <a:rPr lang="ru-RU" sz="2800" b="1" dirty="0" err="1">
                <a:cs typeface="Times New Roman" panose="02020603050405020304" pitchFamily="18" charset="0"/>
              </a:rPr>
              <a:t>құжаттар</a:t>
            </a:r>
            <a:r>
              <a:rPr lang="ru-RU" sz="2800" b="1" dirty="0">
                <a:cs typeface="Times New Roman" panose="02020603050405020304" pitchFamily="18" charset="0"/>
              </a:rPr>
              <a:t> </a:t>
            </a:r>
            <a:r>
              <a:rPr lang="ru-RU" sz="2800" b="1" dirty="0" err="1">
                <a:cs typeface="Times New Roman" panose="02020603050405020304" pitchFamily="18" charset="0"/>
              </a:rPr>
              <a:t>тігіледі</a:t>
            </a:r>
            <a:r>
              <a:rPr lang="ru-RU" sz="2800" b="1" dirty="0">
                <a:cs typeface="Times New Roman" panose="02020603050405020304" pitchFamily="18" charset="0"/>
              </a:rPr>
              <a:t>.</a:t>
            </a:r>
            <a:endParaRPr lang="ru-RU" dirty="0"/>
          </a:p>
        </p:txBody>
      </p:sp>
      <p:sp>
        <p:nvSpPr>
          <p:cNvPr id="4" name="Номер слайда 3">
            <a:extLst>
              <a:ext uri="{FF2B5EF4-FFF2-40B4-BE49-F238E27FC236}">
                <a16:creationId xmlns:a16="http://schemas.microsoft.com/office/drawing/2014/main" id="{3C60B87F-1FC6-4AA1-860D-EDAA8F7B70F6}"/>
              </a:ext>
            </a:extLst>
          </p:cNvPr>
          <p:cNvSpPr>
            <a:spLocks noGrp="1"/>
          </p:cNvSpPr>
          <p:nvPr>
            <p:ph type="sldNum" sz="quarter" idx="12"/>
          </p:nvPr>
        </p:nvSpPr>
        <p:spPr/>
        <p:txBody>
          <a:bodyPr/>
          <a:lstStyle/>
          <a:p>
            <a:fld id="{4F65E0F3-FF11-402E-936B-2D1DC285A156}" type="slidenum">
              <a:rPr lang="ru-RU" smtClean="0"/>
              <a:pPr/>
              <a:t>65</a:t>
            </a:fld>
            <a:endParaRPr lang="ru-RU"/>
          </a:p>
        </p:txBody>
      </p:sp>
      <p:sp>
        <p:nvSpPr>
          <p:cNvPr id="5" name="Заголовок 1">
            <a:extLst>
              <a:ext uri="{FF2B5EF4-FFF2-40B4-BE49-F238E27FC236}">
                <a16:creationId xmlns:a16="http://schemas.microsoft.com/office/drawing/2014/main" id="{02703925-6256-4D81-A61C-634D4AA01E16}"/>
              </a:ext>
            </a:extLst>
          </p:cNvPr>
          <p:cNvSpPr>
            <a:spLocks noGrp="1"/>
          </p:cNvSpPr>
          <p:nvPr>
            <p:ph type="title"/>
          </p:nvPr>
        </p:nvSpPr>
        <p:spPr/>
        <p:txBody>
          <a:bodyPr>
            <a:normAutofit/>
          </a:bodyPr>
          <a:lstStyle/>
          <a:p>
            <a:pPr algn="ctr"/>
            <a:r>
              <a:rPr lang="ru-RU" sz="3000" i="1" dirty="0" err="1">
                <a:solidFill>
                  <a:srgbClr val="FF0000"/>
                </a:solidFill>
              </a:rPr>
              <a:t>Атқарушылық</a:t>
            </a:r>
            <a:r>
              <a:rPr lang="ru-RU" sz="3000" i="1" dirty="0">
                <a:solidFill>
                  <a:srgbClr val="FF0000"/>
                </a:solidFill>
              </a:rPr>
              <a:t> </a:t>
            </a:r>
            <a:r>
              <a:rPr lang="ru-RU" sz="3000" i="1" dirty="0" err="1">
                <a:solidFill>
                  <a:srgbClr val="FF0000"/>
                </a:solidFill>
              </a:rPr>
              <a:t>жазба</a:t>
            </a:r>
            <a:r>
              <a:rPr lang="ru-RU" sz="3000" i="1" dirty="0">
                <a:solidFill>
                  <a:srgbClr val="FF0000"/>
                </a:solidFill>
              </a:rPr>
              <a:t> </a:t>
            </a:r>
            <a:r>
              <a:rPr lang="ru-RU" sz="3000" i="1" dirty="0" err="1">
                <a:solidFill>
                  <a:srgbClr val="FF0000"/>
                </a:solidFill>
              </a:rPr>
              <a:t>бойынша</a:t>
            </a:r>
            <a:r>
              <a:rPr lang="ru-RU" sz="3000" i="1" dirty="0">
                <a:solidFill>
                  <a:srgbClr val="FF0000"/>
                </a:solidFill>
              </a:rPr>
              <a:t> наряд </a:t>
            </a:r>
            <a:r>
              <a:rPr lang="ru-RU" sz="3000" i="1" dirty="0" err="1">
                <a:solidFill>
                  <a:srgbClr val="FF0000"/>
                </a:solidFill>
              </a:rPr>
              <a:t>қалай</a:t>
            </a:r>
            <a:r>
              <a:rPr lang="ru-RU" sz="3000" i="1" dirty="0">
                <a:solidFill>
                  <a:srgbClr val="FF0000"/>
                </a:solidFill>
              </a:rPr>
              <a:t> </a:t>
            </a:r>
            <a:r>
              <a:rPr lang="ru-RU" sz="3000" i="1" dirty="0" err="1">
                <a:solidFill>
                  <a:srgbClr val="FF0000"/>
                </a:solidFill>
              </a:rPr>
              <a:t>құрылады</a:t>
            </a:r>
            <a:endParaRPr lang="ru-RU" sz="3000" b="1" i="1" dirty="0">
              <a:solidFill>
                <a:srgbClr val="FF0000"/>
              </a:solidFill>
            </a:endParaRPr>
          </a:p>
        </p:txBody>
      </p:sp>
    </p:spTree>
    <p:extLst>
      <p:ext uri="{BB962C8B-B14F-4D97-AF65-F5344CB8AC3E}">
        <p14:creationId xmlns:p14="http://schemas.microsoft.com/office/powerpoint/2010/main" val="27654539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6CAA8991-6F79-4EDF-B0A3-BEA1632507DC}"/>
              </a:ext>
            </a:extLst>
          </p:cNvPr>
          <p:cNvSpPr>
            <a:spLocks noGrp="1"/>
          </p:cNvSpPr>
          <p:nvPr>
            <p:ph type="sldNum" sz="quarter" idx="12"/>
          </p:nvPr>
        </p:nvSpPr>
        <p:spPr/>
        <p:txBody>
          <a:bodyPr/>
          <a:lstStyle/>
          <a:p>
            <a:fld id="{4F65E0F3-FF11-402E-936B-2D1DC285A156}" type="slidenum">
              <a:rPr lang="ru-RU" smtClean="0"/>
              <a:pPr/>
              <a:t>66</a:t>
            </a:fld>
            <a:endParaRPr lang="ru-RU"/>
          </a:p>
        </p:txBody>
      </p:sp>
      <p:sp>
        <p:nvSpPr>
          <p:cNvPr id="4" name="Заголовок 3"/>
          <p:cNvSpPr>
            <a:spLocks noGrp="1"/>
          </p:cNvSpPr>
          <p:nvPr>
            <p:ph type="title"/>
          </p:nvPr>
        </p:nvSpPr>
        <p:spPr>
          <a:xfrm>
            <a:off x="2394408" y="527901"/>
            <a:ext cx="9265780" cy="5665509"/>
          </a:xfrm>
        </p:spPr>
        <p:txBody>
          <a:bodyPr>
            <a:normAutofit/>
          </a:bodyPr>
          <a:lstStyle/>
          <a:p>
            <a:pPr algn="ctr"/>
            <a:r>
              <a:rPr lang="ru-RU" sz="4000" b="1" i="1" dirty="0">
                <a:solidFill>
                  <a:srgbClr val="FF0000"/>
                </a:solidFill>
              </a:rPr>
              <a:t/>
            </a:r>
            <a:br>
              <a:rPr lang="ru-RU" sz="4000" b="1" i="1" dirty="0">
                <a:solidFill>
                  <a:srgbClr val="FF0000"/>
                </a:solidFill>
              </a:rPr>
            </a:br>
            <a:r>
              <a:rPr lang="ru-RU" sz="4000" b="1" i="1" dirty="0" smtClean="0">
                <a:solidFill>
                  <a:schemeClr val="tx1"/>
                </a:solidFill>
              </a:rPr>
              <a:t>НАЗАРЛАРЫҢЫЗҒА РАХМЕТ!</a:t>
            </a:r>
            <a:r>
              <a:rPr lang="ru-RU" sz="4000" b="1" i="1" dirty="0">
                <a:solidFill>
                  <a:srgbClr val="FF0000"/>
                </a:solidFill>
              </a:rPr>
              <a:t/>
            </a:r>
            <a:br>
              <a:rPr lang="ru-RU" sz="4000" b="1" i="1" dirty="0">
                <a:solidFill>
                  <a:srgbClr val="FF0000"/>
                </a:solidFill>
              </a:rPr>
            </a:br>
            <a:r>
              <a:rPr lang="ru-RU" sz="4000" b="1" i="1" dirty="0">
                <a:solidFill>
                  <a:srgbClr val="FF0000"/>
                </a:solidFill>
              </a:rPr>
              <a:t/>
            </a:r>
            <a:br>
              <a:rPr lang="ru-RU" sz="4000" b="1" i="1" dirty="0">
                <a:solidFill>
                  <a:srgbClr val="FF0000"/>
                </a:solidFill>
              </a:rPr>
            </a:br>
            <a:r>
              <a:rPr lang="ru-RU" sz="4000" b="1" i="1" dirty="0"/>
              <a:t/>
            </a:r>
            <a:br>
              <a:rPr lang="ru-RU" sz="4000" b="1" i="1" dirty="0"/>
            </a:br>
            <a:endParaRPr lang="ru-RU" sz="4000" b="1" i="1" dirty="0">
              <a:solidFill>
                <a:srgbClr val="FF0000"/>
              </a:solidFill>
            </a:endParaRPr>
          </a:p>
        </p:txBody>
      </p:sp>
    </p:spTree>
    <p:extLst>
      <p:ext uri="{BB962C8B-B14F-4D97-AF65-F5344CB8AC3E}">
        <p14:creationId xmlns:p14="http://schemas.microsoft.com/office/powerpoint/2010/main" val="3328872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09600" y="1341912"/>
            <a:ext cx="10972800" cy="5332020"/>
          </a:xfrm>
        </p:spPr>
        <p:txBody>
          <a:bodyPr>
            <a:normAutofit fontScale="70000" lnSpcReduction="20000"/>
          </a:bodyPr>
          <a:lstStyle/>
          <a:p>
            <a:pPr fontAlgn="base"/>
            <a:r>
              <a:rPr lang="ru-RU" dirty="0" err="1"/>
              <a:t>Наразылық</a:t>
            </a:r>
            <a:r>
              <a:rPr lang="ru-RU" dirty="0"/>
              <a:t>, </a:t>
            </a:r>
            <a:r>
              <a:rPr lang="ru-RU" dirty="0" err="1"/>
              <a:t>егер</a:t>
            </a:r>
            <a:r>
              <a:rPr lang="ru-RU" dirty="0"/>
              <a:t> </a:t>
            </a:r>
            <a:r>
              <a:rPr lang="ru-RU" dirty="0" err="1"/>
              <a:t>ол</a:t>
            </a:r>
            <a:r>
              <a:rPr lang="ru-RU" dirty="0"/>
              <a:t> </a:t>
            </a:r>
            <a:r>
              <a:rPr lang="ru-RU" dirty="0" err="1"/>
              <a:t>борышкерге</a:t>
            </a:r>
            <a:r>
              <a:rPr lang="ru-RU" dirty="0"/>
              <a:t> </a:t>
            </a:r>
            <a:r>
              <a:rPr lang="ru-RU" dirty="0" err="1"/>
              <a:t>жіберілсе</a:t>
            </a:r>
            <a:r>
              <a:rPr lang="ru-RU" dirty="0"/>
              <a:t>, </a:t>
            </a:r>
            <a:r>
              <a:rPr lang="ru-RU" dirty="0" err="1"/>
              <a:t>келесі</a:t>
            </a:r>
            <a:r>
              <a:rPr lang="ru-RU" dirty="0"/>
              <a:t> </a:t>
            </a:r>
            <a:r>
              <a:rPr lang="ru-RU" dirty="0" err="1"/>
              <a:t>тәсілдердің</a:t>
            </a:r>
            <a:r>
              <a:rPr lang="ru-RU" dirty="0"/>
              <a:t> </a:t>
            </a:r>
            <a:r>
              <a:rPr lang="ru-RU" dirty="0" err="1"/>
              <a:t>бірімен</a:t>
            </a:r>
            <a:r>
              <a:rPr lang="ru-RU" dirty="0"/>
              <a:t> </a:t>
            </a:r>
            <a:r>
              <a:rPr lang="ru-RU" dirty="0" err="1"/>
              <a:t>немесе</a:t>
            </a:r>
            <a:r>
              <a:rPr lang="ru-RU" dirty="0"/>
              <a:t> </a:t>
            </a:r>
            <a:r>
              <a:rPr lang="ru-RU" dirty="0" err="1"/>
              <a:t>Шарттың</a:t>
            </a:r>
            <a:r>
              <a:rPr lang="ru-RU" dirty="0"/>
              <a:t> </a:t>
            </a:r>
            <a:r>
              <a:rPr lang="ru-RU" dirty="0" err="1"/>
              <a:t>талаптарында</a:t>
            </a:r>
            <a:r>
              <a:rPr lang="ru-RU" dirty="0"/>
              <a:t> </a:t>
            </a:r>
            <a:r>
              <a:rPr lang="ru-RU" dirty="0" err="1"/>
              <a:t>көзделген</a:t>
            </a:r>
            <a:r>
              <a:rPr lang="ru-RU" dirty="0"/>
              <a:t> </a:t>
            </a:r>
            <a:r>
              <a:rPr lang="ru-RU" dirty="0" err="1" smtClean="0"/>
              <a:t>тәсілмен</a:t>
            </a:r>
            <a:r>
              <a:rPr lang="ru-RU" dirty="0" smtClean="0"/>
              <a:t> </a:t>
            </a:r>
            <a:r>
              <a:rPr lang="ru-RU" dirty="0" err="1" smtClean="0"/>
              <a:t>жіберіледі</a:t>
            </a:r>
            <a:r>
              <a:rPr lang="ru-RU" dirty="0" smtClean="0"/>
              <a:t>:</a:t>
            </a:r>
            <a:endParaRPr lang="ru-RU" dirty="0"/>
          </a:p>
          <a:p>
            <a:pPr fontAlgn="base"/>
            <a:endParaRPr lang="ru-RU" dirty="0" smtClean="0"/>
          </a:p>
          <a:p>
            <a:pPr fontAlgn="base"/>
            <a:r>
              <a:rPr lang="ru-RU" b="1" dirty="0" err="1" smtClean="0"/>
              <a:t>Шартта</a:t>
            </a:r>
            <a:r>
              <a:rPr lang="ru-RU" b="1" dirty="0" smtClean="0"/>
              <a:t> </a:t>
            </a:r>
            <a:r>
              <a:rPr lang="ru-RU" b="1" dirty="0" err="1"/>
              <a:t>көрсетілген</a:t>
            </a:r>
            <a:r>
              <a:rPr lang="ru-RU" b="1" dirty="0"/>
              <a:t> </a:t>
            </a:r>
            <a:r>
              <a:rPr lang="ru-RU" b="1" dirty="0" err="1"/>
              <a:t>электрондық</a:t>
            </a:r>
            <a:r>
              <a:rPr lang="ru-RU" b="1" dirty="0"/>
              <a:t> </a:t>
            </a:r>
            <a:r>
              <a:rPr lang="ru-RU" b="1" dirty="0" err="1"/>
              <a:t>пошта</a:t>
            </a:r>
            <a:r>
              <a:rPr lang="ru-RU" b="1" dirty="0"/>
              <a:t> </a:t>
            </a:r>
            <a:r>
              <a:rPr lang="ru-RU" b="1" dirty="0" err="1"/>
              <a:t>мекенжайына</a:t>
            </a:r>
            <a:r>
              <a:rPr lang="ru-RU" dirty="0"/>
              <a:t>;</a:t>
            </a:r>
          </a:p>
          <a:p>
            <a:pPr fontAlgn="base"/>
            <a:r>
              <a:rPr lang="ru-RU" dirty="0"/>
              <a:t>   </a:t>
            </a:r>
            <a:r>
              <a:rPr lang="ru-RU" b="1" dirty="0" err="1" smtClean="0"/>
              <a:t>Шартта</a:t>
            </a:r>
            <a:r>
              <a:rPr lang="ru-RU" b="1" dirty="0" smtClean="0"/>
              <a:t> </a:t>
            </a:r>
            <a:r>
              <a:rPr lang="ru-RU" b="1" dirty="0" err="1"/>
              <a:t>көрсетілген</a:t>
            </a:r>
            <a:r>
              <a:rPr lang="ru-RU" b="1" dirty="0"/>
              <a:t> </a:t>
            </a:r>
            <a:r>
              <a:rPr lang="ru-RU" dirty="0" err="1"/>
              <a:t>тұрғылықты</a:t>
            </a:r>
            <a:r>
              <a:rPr lang="ru-RU" dirty="0"/>
              <a:t> </a:t>
            </a:r>
            <a:r>
              <a:rPr lang="ru-RU" dirty="0" err="1"/>
              <a:t>жері</a:t>
            </a:r>
            <a:r>
              <a:rPr lang="ru-RU" dirty="0"/>
              <a:t> </a:t>
            </a:r>
            <a:r>
              <a:rPr lang="ru-RU" dirty="0" err="1"/>
              <a:t>бойынша</a:t>
            </a:r>
            <a:r>
              <a:rPr lang="ru-RU" dirty="0"/>
              <a:t> не </a:t>
            </a:r>
            <a:r>
              <a:rPr lang="ru-RU" dirty="0" err="1"/>
              <a:t>тіркелген</a:t>
            </a:r>
            <a:r>
              <a:rPr lang="ru-RU" dirty="0"/>
              <a:t> </a:t>
            </a:r>
            <a:r>
              <a:rPr lang="ru-RU" dirty="0" err="1"/>
              <a:t>жері</a:t>
            </a:r>
            <a:r>
              <a:rPr lang="ru-RU" dirty="0"/>
              <a:t> </a:t>
            </a:r>
            <a:r>
              <a:rPr lang="ru-RU" dirty="0" err="1"/>
              <a:t>бойынша</a:t>
            </a:r>
            <a:r>
              <a:rPr lang="ru-RU" dirty="0"/>
              <a:t> </a:t>
            </a:r>
            <a:r>
              <a:rPr lang="ru-RU" dirty="0" err="1"/>
              <a:t>алушының</a:t>
            </a:r>
            <a:r>
              <a:rPr lang="ru-RU" dirty="0"/>
              <a:t> </a:t>
            </a:r>
            <a:r>
              <a:rPr lang="ru-RU" dirty="0" err="1"/>
              <a:t>қолы</a:t>
            </a:r>
            <a:r>
              <a:rPr lang="ru-RU" dirty="0"/>
              <a:t> </a:t>
            </a:r>
            <a:r>
              <a:rPr lang="ru-RU" dirty="0" err="1"/>
              <a:t>қойылып</a:t>
            </a:r>
            <a:r>
              <a:rPr lang="ru-RU" dirty="0"/>
              <a:t>, </a:t>
            </a:r>
            <a:r>
              <a:rPr lang="ru-RU" dirty="0" err="1"/>
              <a:t>алынған</a:t>
            </a:r>
            <a:r>
              <a:rPr lang="ru-RU" dirty="0"/>
              <a:t> </a:t>
            </a:r>
            <a:r>
              <a:rPr lang="ru-RU" dirty="0" err="1"/>
              <a:t>күні</a:t>
            </a:r>
            <a:r>
              <a:rPr lang="ru-RU" dirty="0"/>
              <a:t> </a:t>
            </a:r>
            <a:r>
              <a:rPr lang="ru-RU" dirty="0" err="1"/>
              <a:t>көрсетіле</a:t>
            </a:r>
            <a:r>
              <a:rPr lang="ru-RU" dirty="0"/>
              <a:t> </a:t>
            </a:r>
            <a:r>
              <a:rPr lang="ru-RU" dirty="0" err="1"/>
              <a:t>отырып</a:t>
            </a:r>
            <a:r>
              <a:rPr lang="ru-RU" dirty="0"/>
              <a:t> </a:t>
            </a:r>
            <a:r>
              <a:rPr lang="ru-RU" dirty="0" err="1"/>
              <a:t>қолма-қол</a:t>
            </a:r>
            <a:r>
              <a:rPr lang="ru-RU" dirty="0"/>
              <a:t> </a:t>
            </a:r>
            <a:r>
              <a:rPr lang="ru-RU" dirty="0" err="1"/>
              <a:t>немесе</a:t>
            </a:r>
            <a:r>
              <a:rPr lang="ru-RU" dirty="0"/>
              <a:t> </a:t>
            </a:r>
            <a:r>
              <a:rPr lang="ru-RU" dirty="0" err="1"/>
              <a:t>тапсырылғаны</a:t>
            </a:r>
            <a:r>
              <a:rPr lang="ru-RU" dirty="0"/>
              <a:t> </a:t>
            </a:r>
            <a:r>
              <a:rPr lang="ru-RU" dirty="0" err="1"/>
              <a:t>туралы</a:t>
            </a:r>
            <a:r>
              <a:rPr lang="ru-RU" dirty="0"/>
              <a:t>, </a:t>
            </a:r>
            <a:r>
              <a:rPr lang="ru-RU" dirty="0" err="1"/>
              <a:t>соның</a:t>
            </a:r>
            <a:r>
              <a:rPr lang="ru-RU" dirty="0"/>
              <a:t> </a:t>
            </a:r>
            <a:r>
              <a:rPr lang="ru-RU" dirty="0" err="1"/>
              <a:t>ішінде</a:t>
            </a:r>
            <a:r>
              <a:rPr lang="ru-RU" dirty="0"/>
              <a:t> </a:t>
            </a:r>
            <a:r>
              <a:rPr lang="ru-RU" dirty="0" err="1"/>
              <a:t>отбасының</a:t>
            </a:r>
            <a:r>
              <a:rPr lang="ru-RU" dirty="0"/>
              <a:t> </a:t>
            </a:r>
            <a:r>
              <a:rPr lang="ru-RU" dirty="0" err="1"/>
              <a:t>кәмелетке</a:t>
            </a:r>
            <a:r>
              <a:rPr lang="ru-RU" dirty="0"/>
              <a:t> </a:t>
            </a:r>
            <a:r>
              <a:rPr lang="ru-RU" dirty="0" err="1"/>
              <a:t>толған</a:t>
            </a:r>
            <a:r>
              <a:rPr lang="ru-RU" dirty="0"/>
              <a:t> </a:t>
            </a:r>
            <a:r>
              <a:rPr lang="ru-RU" dirty="0" err="1"/>
              <a:t>мүшелерінің</a:t>
            </a:r>
            <a:r>
              <a:rPr lang="ru-RU" dirty="0"/>
              <a:t> </a:t>
            </a:r>
            <a:r>
              <a:rPr lang="ru-RU" dirty="0" err="1"/>
              <a:t>бірі</a:t>
            </a:r>
            <a:r>
              <a:rPr lang="ru-RU" dirty="0"/>
              <a:t>, </a:t>
            </a:r>
            <a:r>
              <a:rPr lang="ru-RU" dirty="0" err="1"/>
              <a:t>көрсетілген</a:t>
            </a:r>
            <a:r>
              <a:rPr lang="ru-RU" dirty="0"/>
              <a:t> </a:t>
            </a:r>
            <a:r>
              <a:rPr lang="ru-RU" dirty="0" err="1"/>
              <a:t>мекенжай</a:t>
            </a:r>
            <a:r>
              <a:rPr lang="ru-RU" dirty="0"/>
              <a:t> </a:t>
            </a:r>
            <a:r>
              <a:rPr lang="ru-RU" dirty="0" err="1"/>
              <a:t>бойынша</a:t>
            </a:r>
            <a:r>
              <a:rPr lang="ru-RU" dirty="0"/>
              <a:t> </a:t>
            </a:r>
            <a:r>
              <a:rPr lang="ru-RU" dirty="0" err="1"/>
              <a:t>адаммен</a:t>
            </a:r>
            <a:r>
              <a:rPr lang="ru-RU" dirty="0"/>
              <a:t> </a:t>
            </a:r>
            <a:r>
              <a:rPr lang="ru-RU" dirty="0" err="1"/>
              <a:t>бірге</a:t>
            </a:r>
            <a:r>
              <a:rPr lang="ru-RU" dirty="0"/>
              <a:t> </a:t>
            </a:r>
            <a:r>
              <a:rPr lang="ru-RU" dirty="0" err="1"/>
              <a:t>тұратын</a:t>
            </a:r>
            <a:r>
              <a:rPr lang="ru-RU" dirty="0"/>
              <a:t> </a:t>
            </a:r>
            <a:r>
              <a:rPr lang="ru-RU" dirty="0" err="1"/>
              <a:t>басқа</a:t>
            </a:r>
            <a:r>
              <a:rPr lang="ru-RU" dirty="0"/>
              <a:t> </a:t>
            </a:r>
            <a:r>
              <a:rPr lang="ru-RU" dirty="0" err="1"/>
              <a:t>адам</a:t>
            </a:r>
            <a:r>
              <a:rPr lang="ru-RU" dirty="0"/>
              <a:t> </a:t>
            </a:r>
            <a:r>
              <a:rPr lang="ru-RU" dirty="0" err="1"/>
              <a:t>алған</a:t>
            </a:r>
            <a:r>
              <a:rPr lang="ru-RU" dirty="0"/>
              <a:t> </a:t>
            </a:r>
            <a:r>
              <a:rPr lang="ru-RU" dirty="0" err="1"/>
              <a:t>хабарламасы</a:t>
            </a:r>
            <a:r>
              <a:rPr lang="ru-RU" dirty="0"/>
              <a:t> бар </a:t>
            </a:r>
            <a:r>
              <a:rPr lang="ru-RU" dirty="0" err="1"/>
              <a:t>тапсырыс</a:t>
            </a:r>
            <a:r>
              <a:rPr lang="ru-RU" dirty="0"/>
              <a:t> </a:t>
            </a:r>
            <a:r>
              <a:rPr lang="ru-RU" dirty="0" err="1"/>
              <a:t>хатпен</a:t>
            </a:r>
            <a:r>
              <a:rPr lang="ru-RU" dirty="0"/>
              <a:t>;</a:t>
            </a:r>
          </a:p>
          <a:p>
            <a:pPr fontAlgn="base"/>
            <a:r>
              <a:rPr lang="ru-RU" dirty="0"/>
              <a:t>   </a:t>
            </a:r>
            <a:r>
              <a:rPr lang="ru-RU" b="1" dirty="0"/>
              <a:t>   </a:t>
            </a:r>
            <a:r>
              <a:rPr lang="ru-RU" b="1" dirty="0" err="1"/>
              <a:t>жеткізуді</a:t>
            </a:r>
            <a:r>
              <a:rPr lang="ru-RU" b="1" dirty="0"/>
              <a:t> </a:t>
            </a:r>
            <a:r>
              <a:rPr lang="ru-RU" b="1" dirty="0" err="1"/>
              <a:t>тіркеуді</a:t>
            </a:r>
            <a:r>
              <a:rPr lang="ru-RU" b="1" dirty="0"/>
              <a:t> </a:t>
            </a:r>
            <a:r>
              <a:rPr lang="ru-RU" b="1" dirty="0" err="1"/>
              <a:t>қамтамасыз</a:t>
            </a:r>
            <a:r>
              <a:rPr lang="ru-RU" b="1" dirty="0"/>
              <a:t> </a:t>
            </a:r>
            <a:r>
              <a:rPr lang="ru-RU" dirty="0" err="1"/>
              <a:t>ететін</a:t>
            </a:r>
            <a:r>
              <a:rPr lang="ru-RU" dirty="0"/>
              <a:t> </a:t>
            </a:r>
            <a:r>
              <a:rPr lang="ru-RU" dirty="0" err="1"/>
              <a:t>өзге</a:t>
            </a:r>
            <a:r>
              <a:rPr lang="ru-RU" dirty="0"/>
              <a:t> </a:t>
            </a:r>
            <a:r>
              <a:rPr lang="ru-RU" dirty="0" err="1"/>
              <a:t>байланыс</a:t>
            </a:r>
            <a:r>
              <a:rPr lang="ru-RU" dirty="0"/>
              <a:t> </a:t>
            </a:r>
            <a:r>
              <a:rPr lang="ru-RU" dirty="0" err="1"/>
              <a:t>құралдарын</a:t>
            </a:r>
            <a:r>
              <a:rPr lang="ru-RU" dirty="0"/>
              <a:t> </a:t>
            </a:r>
            <a:r>
              <a:rPr lang="ru-RU" dirty="0" err="1"/>
              <a:t>пайдалана</a:t>
            </a:r>
            <a:r>
              <a:rPr lang="ru-RU" dirty="0"/>
              <a:t> </a:t>
            </a:r>
            <a:r>
              <a:rPr lang="ru-RU" dirty="0" err="1"/>
              <a:t>отырып</a:t>
            </a:r>
            <a:r>
              <a:rPr lang="ru-RU" dirty="0"/>
              <a:t> </a:t>
            </a:r>
            <a:r>
              <a:rPr lang="ru-RU" dirty="0" err="1"/>
              <a:t>жеткізілген</a:t>
            </a:r>
            <a:r>
              <a:rPr lang="ru-RU" dirty="0"/>
              <a:t> </a:t>
            </a:r>
            <a:r>
              <a:rPr lang="ru-RU" dirty="0" err="1"/>
              <a:t>болып</a:t>
            </a:r>
            <a:r>
              <a:rPr lang="ru-RU" dirty="0"/>
              <a:t> </a:t>
            </a:r>
            <a:r>
              <a:rPr lang="ru-RU" dirty="0" err="1"/>
              <a:t>саналады</a:t>
            </a:r>
            <a:r>
              <a:rPr lang="ru-RU" dirty="0"/>
              <a:t>.</a:t>
            </a:r>
          </a:p>
          <a:p>
            <a:pPr fontAlgn="base"/>
            <a:r>
              <a:rPr lang="ru-RU" dirty="0"/>
              <a:t>      </a:t>
            </a:r>
            <a:r>
              <a:rPr lang="ru-RU" b="1" dirty="0" err="1"/>
              <a:t>Наразылықты</a:t>
            </a:r>
            <a:r>
              <a:rPr lang="ru-RU" b="1" dirty="0"/>
              <a:t> </a:t>
            </a:r>
            <a:r>
              <a:rPr lang="ru-RU" b="1" dirty="0" err="1"/>
              <a:t>адресатқа</a:t>
            </a:r>
            <a:r>
              <a:rPr lang="ru-RU" b="1" dirty="0"/>
              <a:t>, </a:t>
            </a:r>
            <a:r>
              <a:rPr lang="ru-RU" b="1" dirty="0" err="1"/>
              <a:t>алушыға</a:t>
            </a:r>
            <a:r>
              <a:rPr lang="ru-RU" b="1" dirty="0"/>
              <a:t> </a:t>
            </a:r>
            <a:r>
              <a:rPr lang="ru-RU" b="1" dirty="0" err="1"/>
              <a:t>тапсыру</a:t>
            </a:r>
            <a:r>
              <a:rPr lang="ru-RU" b="1" dirty="0"/>
              <a:t> </a:t>
            </a:r>
            <a:r>
              <a:rPr lang="ru-RU" b="1" dirty="0" err="1"/>
              <a:t>мүмкін</a:t>
            </a:r>
            <a:r>
              <a:rPr lang="ru-RU" b="1" dirty="0"/>
              <a:t> </a:t>
            </a:r>
            <a:r>
              <a:rPr lang="ru-RU" b="1" dirty="0" err="1"/>
              <a:t>еместігі</a:t>
            </a:r>
            <a:r>
              <a:rPr lang="ru-RU" b="1" dirty="0"/>
              <a:t> </a:t>
            </a:r>
            <a:r>
              <a:rPr lang="ru-RU" b="1" dirty="0" err="1"/>
              <a:t>туралы</a:t>
            </a:r>
            <a:r>
              <a:rPr lang="ru-RU" b="1" dirty="0"/>
              <a:t> </a:t>
            </a:r>
            <a:r>
              <a:rPr lang="ru-RU" b="1" dirty="0" err="1"/>
              <a:t>белгімен</a:t>
            </a:r>
            <a:r>
              <a:rPr lang="ru-RU" b="1" dirty="0"/>
              <a:t> не оны </a:t>
            </a:r>
            <a:r>
              <a:rPr lang="ru-RU" b="1" dirty="0" err="1"/>
              <a:t>қабылдаудан</a:t>
            </a:r>
            <a:r>
              <a:rPr lang="ru-RU" b="1" dirty="0"/>
              <a:t> бас </a:t>
            </a:r>
            <a:r>
              <a:rPr lang="ru-RU" b="1" dirty="0" err="1"/>
              <a:t>тартумен</a:t>
            </a:r>
            <a:r>
              <a:rPr lang="ru-RU" b="1" dirty="0"/>
              <a:t>, </a:t>
            </a:r>
            <a:r>
              <a:rPr lang="ru-RU" b="1" dirty="0" err="1"/>
              <a:t>сондай-ақ</a:t>
            </a:r>
            <a:r>
              <a:rPr lang="ru-RU" b="1" dirty="0"/>
              <a:t> оны осы </a:t>
            </a:r>
            <a:r>
              <a:rPr lang="ru-RU" b="1" dirty="0" err="1"/>
              <a:t>тармақта</a:t>
            </a:r>
            <a:r>
              <a:rPr lang="ru-RU" b="1" dirty="0"/>
              <a:t> </a:t>
            </a:r>
            <a:r>
              <a:rPr lang="ru-RU" b="1" dirty="0" err="1"/>
              <a:t>көрсетілген</a:t>
            </a:r>
            <a:r>
              <a:rPr lang="ru-RU" b="1" dirty="0"/>
              <a:t> </a:t>
            </a:r>
            <a:r>
              <a:rPr lang="ru-RU" b="1" dirty="0" err="1"/>
              <a:t>өзге</a:t>
            </a:r>
            <a:r>
              <a:rPr lang="ru-RU" b="1" dirty="0"/>
              <a:t> </a:t>
            </a:r>
            <a:r>
              <a:rPr lang="ru-RU" b="1" dirty="0" err="1"/>
              <a:t>байланыс</a:t>
            </a:r>
            <a:r>
              <a:rPr lang="ru-RU" b="1" dirty="0"/>
              <a:t> </a:t>
            </a:r>
            <a:r>
              <a:rPr lang="ru-RU" b="1" dirty="0" err="1"/>
              <a:t>құралымен</a:t>
            </a:r>
            <a:r>
              <a:rPr lang="ru-RU" b="1" dirty="0"/>
              <a:t> </a:t>
            </a:r>
            <a:r>
              <a:rPr lang="ru-RU" b="1" dirty="0" err="1"/>
              <a:t>қабылдағанын</a:t>
            </a:r>
            <a:r>
              <a:rPr lang="ru-RU" b="1" dirty="0"/>
              <a:t> </a:t>
            </a:r>
            <a:r>
              <a:rPr lang="ru-RU" b="1" dirty="0" err="1"/>
              <a:t>растамаумен</a:t>
            </a:r>
            <a:r>
              <a:rPr lang="ru-RU" b="1" dirty="0"/>
              <a:t> </a:t>
            </a:r>
            <a:r>
              <a:rPr lang="ru-RU" b="1" dirty="0" err="1"/>
              <a:t>байланысты</a:t>
            </a:r>
            <a:r>
              <a:rPr lang="ru-RU" b="1" dirty="0"/>
              <a:t> </a:t>
            </a:r>
            <a:r>
              <a:rPr lang="ru-RU" b="1" dirty="0" err="1"/>
              <a:t>қайтарған</a:t>
            </a:r>
            <a:r>
              <a:rPr lang="ru-RU" b="1" dirty="0"/>
              <a:t> </a:t>
            </a:r>
            <a:r>
              <a:rPr lang="ru-RU" b="1" dirty="0" err="1"/>
              <a:t>жағдайда</a:t>
            </a:r>
            <a:r>
              <a:rPr lang="ru-RU" b="1" dirty="0"/>
              <a:t>, </a:t>
            </a:r>
            <a:r>
              <a:rPr lang="ru-RU" b="1" dirty="0" err="1"/>
              <a:t>наразылық</a:t>
            </a:r>
            <a:r>
              <a:rPr lang="ru-RU" b="1" dirty="0"/>
              <a:t> </a:t>
            </a:r>
            <a:r>
              <a:rPr lang="ru-RU" b="1" dirty="0" err="1"/>
              <a:t>тиісті</a:t>
            </a:r>
            <a:r>
              <a:rPr lang="ru-RU" b="1" dirty="0"/>
              <a:t> </a:t>
            </a:r>
            <a:r>
              <a:rPr lang="ru-RU" b="1" dirty="0" err="1"/>
              <a:t>түрде</a:t>
            </a:r>
            <a:r>
              <a:rPr lang="ru-RU" b="1" dirty="0"/>
              <a:t> </a:t>
            </a:r>
            <a:r>
              <a:rPr lang="ru-RU" b="1" dirty="0" err="1"/>
              <a:t>жеткізілді</a:t>
            </a:r>
            <a:r>
              <a:rPr lang="ru-RU" b="1" dirty="0"/>
              <a:t> </a:t>
            </a:r>
            <a:r>
              <a:rPr lang="ru-RU" b="1" dirty="0" err="1"/>
              <a:t>деп</a:t>
            </a:r>
            <a:r>
              <a:rPr lang="ru-RU" b="1" dirty="0"/>
              <a:t> </a:t>
            </a:r>
            <a:r>
              <a:rPr lang="ru-RU" b="1" dirty="0" err="1"/>
              <a:t>есептеледі</a:t>
            </a:r>
            <a:r>
              <a:rPr lang="ru-RU" b="1" dirty="0"/>
              <a:t>.</a:t>
            </a:r>
          </a:p>
          <a:p>
            <a:pPr fontAlgn="base"/>
            <a:r>
              <a:rPr lang="ru-RU" dirty="0"/>
              <a:t>      </a:t>
            </a:r>
            <a:r>
              <a:rPr lang="ru-RU" dirty="0" err="1"/>
              <a:t>Егер</a:t>
            </a:r>
            <a:r>
              <a:rPr lang="ru-RU" dirty="0"/>
              <a:t> </a:t>
            </a:r>
            <a:r>
              <a:rPr lang="ru-RU" dirty="0" err="1"/>
              <a:t>шартта</a:t>
            </a:r>
            <a:r>
              <a:rPr lang="ru-RU" dirty="0"/>
              <a:t> </a:t>
            </a:r>
            <a:r>
              <a:rPr lang="ru-RU" dirty="0" err="1"/>
              <a:t>тұрақсыздық</a:t>
            </a:r>
            <a:r>
              <a:rPr lang="ru-RU" dirty="0"/>
              <a:t> </a:t>
            </a:r>
            <a:r>
              <a:rPr lang="ru-RU" dirty="0" err="1"/>
              <a:t>айыбын</a:t>
            </a:r>
            <a:r>
              <a:rPr lang="ru-RU" dirty="0"/>
              <a:t> (</a:t>
            </a:r>
            <a:r>
              <a:rPr lang="ru-RU" dirty="0" err="1"/>
              <a:t>өсімпұлды</a:t>
            </a:r>
            <a:r>
              <a:rPr lang="ru-RU" dirty="0"/>
              <a:t>), </a:t>
            </a:r>
            <a:r>
              <a:rPr lang="ru-RU" dirty="0" err="1"/>
              <a:t>пайыздарды</a:t>
            </a:r>
            <a:r>
              <a:rPr lang="ru-RU" dirty="0"/>
              <a:t> </a:t>
            </a:r>
            <a:r>
              <a:rPr lang="ru-RU" dirty="0" err="1"/>
              <a:t>өндіріп</a:t>
            </a:r>
            <a:r>
              <a:rPr lang="ru-RU" dirty="0"/>
              <a:t> </a:t>
            </a:r>
            <a:r>
              <a:rPr lang="ru-RU" dirty="0" err="1"/>
              <a:t>алудың</a:t>
            </a:r>
            <a:r>
              <a:rPr lang="ru-RU" dirty="0"/>
              <a:t> </a:t>
            </a:r>
            <a:r>
              <a:rPr lang="ru-RU" dirty="0" err="1"/>
              <a:t>өзге</a:t>
            </a:r>
            <a:r>
              <a:rPr lang="ru-RU" dirty="0"/>
              <a:t> </a:t>
            </a:r>
            <a:r>
              <a:rPr lang="ru-RU" dirty="0" err="1"/>
              <a:t>тетігі</a:t>
            </a:r>
            <a:r>
              <a:rPr lang="ru-RU" dirty="0"/>
              <a:t> </a:t>
            </a:r>
            <a:r>
              <a:rPr lang="ru-RU" dirty="0" err="1"/>
              <a:t>көзделсе</a:t>
            </a:r>
            <a:r>
              <a:rPr lang="ru-RU" dirty="0"/>
              <a:t>, </a:t>
            </a:r>
            <a:r>
              <a:rPr lang="ru-RU" dirty="0" err="1"/>
              <a:t>онда</a:t>
            </a:r>
            <a:r>
              <a:rPr lang="ru-RU" dirty="0"/>
              <a:t> оны </a:t>
            </a:r>
            <a:r>
              <a:rPr lang="ru-RU" dirty="0" err="1"/>
              <a:t>өндіріп</a:t>
            </a:r>
            <a:r>
              <a:rPr lang="ru-RU" dirty="0"/>
              <a:t> </a:t>
            </a:r>
            <a:r>
              <a:rPr lang="ru-RU" dirty="0" err="1"/>
              <a:t>алу</a:t>
            </a:r>
            <a:r>
              <a:rPr lang="ru-RU" dirty="0"/>
              <a:t> </a:t>
            </a:r>
            <a:r>
              <a:rPr lang="ru-RU" dirty="0" err="1"/>
              <a:t>шарттың</a:t>
            </a:r>
            <a:r>
              <a:rPr lang="ru-RU" dirty="0"/>
              <a:t> </a:t>
            </a:r>
            <a:r>
              <a:rPr lang="ru-RU" dirty="0" err="1"/>
              <a:t>талаптарына</a:t>
            </a:r>
            <a:r>
              <a:rPr lang="ru-RU" dirty="0"/>
              <a:t> </a:t>
            </a:r>
            <a:r>
              <a:rPr lang="ru-RU" dirty="0" err="1"/>
              <a:t>сәйкес</a:t>
            </a:r>
            <a:r>
              <a:rPr lang="ru-RU" dirty="0"/>
              <a:t> </a:t>
            </a:r>
            <a:r>
              <a:rPr lang="ru-RU" dirty="0" err="1"/>
              <a:t>жүргізіледі</a:t>
            </a:r>
            <a:r>
              <a:rPr lang="ru-RU" dirty="0"/>
              <a:t>.</a:t>
            </a:r>
          </a:p>
          <a:p>
            <a:endParaRPr lang="ru-RU" dirty="0"/>
          </a:p>
          <a:p>
            <a:r>
              <a:rPr lang="ru-RU" dirty="0" smtClean="0"/>
              <a:t> </a:t>
            </a:r>
          </a:p>
          <a:p>
            <a:endParaRPr lang="ru-RU" dirty="0"/>
          </a:p>
        </p:txBody>
      </p:sp>
      <p:sp>
        <p:nvSpPr>
          <p:cNvPr id="3" name="Номер слайда 2"/>
          <p:cNvSpPr>
            <a:spLocks noGrp="1"/>
          </p:cNvSpPr>
          <p:nvPr>
            <p:ph type="sldNum" sz="quarter" idx="12"/>
          </p:nvPr>
        </p:nvSpPr>
        <p:spPr/>
        <p:txBody>
          <a:bodyPr/>
          <a:lstStyle/>
          <a:p>
            <a:fld id="{4F65E0F3-FF11-402E-936B-2D1DC285A156}" type="slidenum">
              <a:rPr lang="ru-RU" smtClean="0"/>
              <a:pPr/>
              <a:t>7</a:t>
            </a:fld>
            <a:endParaRPr lang="ru-RU"/>
          </a:p>
        </p:txBody>
      </p:sp>
      <p:sp>
        <p:nvSpPr>
          <p:cNvPr id="4" name="Заголовок 3"/>
          <p:cNvSpPr>
            <a:spLocks noGrp="1"/>
          </p:cNvSpPr>
          <p:nvPr>
            <p:ph type="title"/>
          </p:nvPr>
        </p:nvSpPr>
        <p:spPr/>
        <p:txBody>
          <a:bodyPr/>
          <a:lstStyle/>
          <a:p>
            <a:pPr algn="ctr"/>
            <a:r>
              <a:rPr lang="ru-RU" dirty="0" smtClean="0"/>
              <a:t>Нара</a:t>
            </a:r>
            <a:r>
              <a:rPr lang="kk-KZ" dirty="0" smtClean="0"/>
              <a:t>залық қалай жиберіледі?</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914400" y="504968"/>
            <a:ext cx="10363200" cy="1978925"/>
          </a:xfrm>
        </p:spPr>
        <p:txBody>
          <a:bodyPr>
            <a:normAutofit fontScale="90000"/>
          </a:bodyPr>
          <a:lstStyle/>
          <a:p>
            <a:r>
              <a:rPr lang="ru-RU" sz="3600" dirty="0" err="1" smtClean="0"/>
              <a:t>Атқарушылық</a:t>
            </a:r>
            <a:r>
              <a:rPr lang="ru-RU" sz="3600" dirty="0" smtClean="0"/>
              <a:t> </a:t>
            </a:r>
            <a:r>
              <a:rPr lang="ru-RU" sz="3600" dirty="0" err="1" smtClean="0"/>
              <a:t>жазба</a:t>
            </a:r>
            <a:r>
              <a:rPr lang="ru-RU" sz="3600" dirty="0" smtClean="0"/>
              <a:t>: </a:t>
            </a:r>
            <a:r>
              <a:rPr lang="ru-RU" sz="3600" dirty="0" err="1" smtClean="0">
                <a:solidFill>
                  <a:srgbClr val="FF0000"/>
                </a:solidFill>
              </a:rPr>
              <a:t>Жасауды</a:t>
            </a:r>
            <a:r>
              <a:rPr lang="ru-RU" sz="3600" dirty="0" smtClean="0">
                <a:solidFill>
                  <a:srgbClr val="FF0000"/>
                </a:solidFill>
              </a:rPr>
              <a:t> </a:t>
            </a:r>
            <a:r>
              <a:rPr lang="ru-RU" sz="3600" dirty="0" err="1" smtClean="0">
                <a:solidFill>
                  <a:srgbClr val="FF0000"/>
                </a:solidFill>
              </a:rPr>
              <a:t>неден</a:t>
            </a:r>
            <a:r>
              <a:rPr lang="ru-RU" sz="3600" dirty="0" smtClean="0">
                <a:solidFill>
                  <a:srgbClr val="FF0000"/>
                </a:solidFill>
              </a:rPr>
              <a:t> </a:t>
            </a:r>
            <a:r>
              <a:rPr lang="ru-RU" sz="3600" dirty="0" err="1" smtClean="0">
                <a:solidFill>
                  <a:srgbClr val="FF0000"/>
                </a:solidFill>
              </a:rPr>
              <a:t>бастау</a:t>
            </a:r>
            <a:r>
              <a:rPr lang="ru-RU" sz="3600" i="1" dirty="0" smtClean="0">
                <a:solidFill>
                  <a:srgbClr val="FF0000"/>
                </a:solidFill>
              </a:rPr>
              <a:t>?</a:t>
            </a:r>
            <a:r>
              <a:rPr lang="ru-RU" i="1" dirty="0" smtClean="0">
                <a:solidFill>
                  <a:srgbClr val="FF0000"/>
                </a:solidFill>
              </a:rPr>
              <a:t/>
            </a:r>
            <a:br>
              <a:rPr lang="ru-RU" i="1" dirty="0" smtClean="0">
                <a:solidFill>
                  <a:srgbClr val="FF0000"/>
                </a:solidFill>
              </a:rPr>
            </a:br>
            <a:r>
              <a:rPr lang="en-US" b="1" dirty="0" smtClean="0">
                <a:solidFill>
                  <a:srgbClr val="FF0000"/>
                </a:solidFill>
              </a:rPr>
              <a:t/>
            </a:r>
            <a:br>
              <a:rPr lang="en-US" b="1" dirty="0" smtClean="0">
                <a:solidFill>
                  <a:srgbClr val="FF0000"/>
                </a:solidFill>
              </a:rPr>
            </a:br>
            <a:r>
              <a:rPr lang="ru-RU" b="1" dirty="0" smtClean="0"/>
              <a:t> </a:t>
            </a:r>
            <a:r>
              <a:rPr lang="en-US" b="1" dirty="0" smtClean="0"/>
              <a:t>II</a:t>
            </a:r>
            <a:r>
              <a:rPr lang="kk-KZ" b="1" dirty="0" smtClean="0"/>
              <a:t> Бөлім</a:t>
            </a:r>
            <a:endParaRPr lang="ru-RU" b="1" dirty="0"/>
          </a:p>
        </p:txBody>
      </p:sp>
      <p:sp>
        <p:nvSpPr>
          <p:cNvPr id="6" name="Подзаголовок 5"/>
          <p:cNvSpPr>
            <a:spLocks noGrp="1"/>
          </p:cNvSpPr>
          <p:nvPr>
            <p:ph type="subTitle" idx="1"/>
          </p:nvPr>
        </p:nvSpPr>
        <p:spPr>
          <a:xfrm>
            <a:off x="1828800" y="3466531"/>
            <a:ext cx="8534400" cy="2172269"/>
          </a:xfrm>
        </p:spPr>
        <p:txBody>
          <a:bodyPr>
            <a:normAutofit/>
          </a:bodyPr>
          <a:lstStyle/>
          <a:p>
            <a:r>
              <a:rPr lang="ru-RU" sz="2800" b="1" i="1" dirty="0" err="1" smtClean="0">
                <a:solidFill>
                  <a:srgbClr val="FF0000"/>
                </a:solidFill>
                <a:latin typeface="Times New Roman" pitchFamily="18" charset="0"/>
                <a:cs typeface="Times New Roman" pitchFamily="18" charset="0"/>
              </a:rPr>
              <a:t>Атқарушылық</a:t>
            </a:r>
            <a:r>
              <a:rPr lang="ru-RU" sz="2800" b="1" i="1" dirty="0" smtClean="0">
                <a:solidFill>
                  <a:srgbClr val="FF0000"/>
                </a:solidFill>
                <a:latin typeface="Times New Roman" pitchFamily="18" charset="0"/>
                <a:cs typeface="Times New Roman" pitchFamily="18" charset="0"/>
              </a:rPr>
              <a:t> </a:t>
            </a:r>
            <a:r>
              <a:rPr lang="ru-RU" sz="2800" b="1" i="1" dirty="0" err="1" smtClean="0">
                <a:solidFill>
                  <a:srgbClr val="FF0000"/>
                </a:solidFill>
                <a:latin typeface="Times New Roman" pitchFamily="18" charset="0"/>
                <a:cs typeface="Times New Roman" pitchFamily="18" charset="0"/>
              </a:rPr>
              <a:t>жазбаны</a:t>
            </a:r>
            <a:r>
              <a:rPr lang="ru-RU" sz="2800" b="1" i="1" dirty="0" smtClean="0">
                <a:solidFill>
                  <a:srgbClr val="FF0000"/>
                </a:solidFill>
                <a:latin typeface="Times New Roman" pitchFamily="18" charset="0"/>
                <a:cs typeface="Times New Roman" pitchFamily="18" charset="0"/>
              </a:rPr>
              <a:t> </a:t>
            </a:r>
            <a:r>
              <a:rPr lang="ru-RU" sz="2800" b="1" i="1" dirty="0" err="1" smtClean="0">
                <a:solidFill>
                  <a:srgbClr val="FF0000"/>
                </a:solidFill>
                <a:latin typeface="Times New Roman" pitchFamily="18" charset="0"/>
                <a:cs typeface="Times New Roman" pitchFamily="18" charset="0"/>
              </a:rPr>
              <a:t>жасауды</a:t>
            </a:r>
            <a:r>
              <a:rPr lang="ru-RU" sz="2800" b="1" i="1" dirty="0" smtClean="0">
                <a:solidFill>
                  <a:srgbClr val="FF0000"/>
                </a:solidFill>
                <a:latin typeface="Times New Roman" pitchFamily="18" charset="0"/>
                <a:cs typeface="Times New Roman" pitchFamily="18" charset="0"/>
              </a:rPr>
              <a:t> </a:t>
            </a:r>
            <a:r>
              <a:rPr lang="ru-RU" sz="2800" b="1" i="1" dirty="0" err="1" smtClean="0">
                <a:solidFill>
                  <a:srgbClr val="FF0000"/>
                </a:solidFill>
                <a:latin typeface="Times New Roman" pitchFamily="18" charset="0"/>
                <a:cs typeface="Times New Roman" pitchFamily="18" charset="0"/>
              </a:rPr>
              <a:t>неден</a:t>
            </a:r>
            <a:r>
              <a:rPr lang="ru-RU" sz="2800" b="1" i="1" dirty="0" smtClean="0">
                <a:solidFill>
                  <a:srgbClr val="FF0000"/>
                </a:solidFill>
                <a:latin typeface="Times New Roman" pitchFamily="18" charset="0"/>
                <a:cs typeface="Times New Roman" pitchFamily="18" charset="0"/>
              </a:rPr>
              <a:t> </a:t>
            </a:r>
            <a:r>
              <a:rPr lang="ru-RU" sz="2800" b="1" i="1" dirty="0" err="1" smtClean="0">
                <a:solidFill>
                  <a:srgbClr val="FF0000"/>
                </a:solidFill>
                <a:latin typeface="Times New Roman" pitchFamily="18" charset="0"/>
                <a:cs typeface="Times New Roman" pitchFamily="18" charset="0"/>
              </a:rPr>
              <a:t>бастау</a:t>
            </a:r>
            <a:r>
              <a:rPr lang="ru-RU" sz="2800" b="1" i="1" dirty="0" smtClean="0">
                <a:solidFill>
                  <a:srgbClr val="FF0000"/>
                </a:solidFill>
                <a:latin typeface="Times New Roman" pitchFamily="18" charset="0"/>
                <a:cs typeface="Times New Roman" pitchFamily="18" charset="0"/>
              </a:rPr>
              <a:t>? </a:t>
            </a:r>
          </a:p>
          <a:p>
            <a:r>
              <a:rPr lang="ru-RU" b="1" i="1" dirty="0" err="1" smtClean="0">
                <a:solidFill>
                  <a:srgbClr val="FF0000"/>
                </a:solidFill>
                <a:latin typeface="Times New Roman" pitchFamily="18" charset="0"/>
                <a:cs typeface="Times New Roman" pitchFamily="18" charset="0"/>
              </a:rPr>
              <a:t>Қалай</a:t>
            </a:r>
            <a:r>
              <a:rPr lang="ru-RU" b="1" i="1" dirty="0" smtClean="0">
                <a:solidFill>
                  <a:srgbClr val="FF0000"/>
                </a:solidFill>
                <a:latin typeface="Times New Roman" pitchFamily="18" charset="0"/>
                <a:cs typeface="Times New Roman" pitchFamily="18" charset="0"/>
              </a:rPr>
              <a:t> </a:t>
            </a:r>
            <a:r>
              <a:rPr lang="ru-RU" b="1" i="1" dirty="0" err="1" smtClean="0">
                <a:solidFill>
                  <a:srgbClr val="FF0000"/>
                </a:solidFill>
                <a:latin typeface="Times New Roman" pitchFamily="18" charset="0"/>
                <a:cs typeface="Times New Roman" pitchFamily="18" charset="0"/>
              </a:rPr>
              <a:t>бастау</a:t>
            </a:r>
            <a:r>
              <a:rPr lang="ru-RU" b="1" i="1" dirty="0" smtClean="0">
                <a:solidFill>
                  <a:srgbClr val="FF0000"/>
                </a:solidFill>
                <a:latin typeface="Times New Roman" pitchFamily="18" charset="0"/>
                <a:cs typeface="Times New Roman" pitchFamily="18" charset="0"/>
              </a:rPr>
              <a:t> </a:t>
            </a:r>
            <a:r>
              <a:rPr lang="ru-RU" b="1" i="1" dirty="0" err="1" smtClean="0">
                <a:solidFill>
                  <a:srgbClr val="FF0000"/>
                </a:solidFill>
                <a:latin typeface="Times New Roman" pitchFamily="18" charset="0"/>
                <a:cs typeface="Times New Roman" pitchFamily="18" charset="0"/>
              </a:rPr>
              <a:t>керек</a:t>
            </a:r>
            <a:r>
              <a:rPr lang="ru-RU" b="1" i="1" dirty="0" smtClean="0">
                <a:solidFill>
                  <a:srgbClr val="FF0000"/>
                </a:solidFill>
                <a:latin typeface="Times New Roman" pitchFamily="18" charset="0"/>
                <a:cs typeface="Times New Roman" pitchFamily="18" charset="0"/>
              </a:rPr>
              <a:t>? </a:t>
            </a:r>
            <a:r>
              <a:rPr lang="ru-RU" b="1" i="1" dirty="0" err="1" smtClean="0">
                <a:solidFill>
                  <a:srgbClr val="FF0000"/>
                </a:solidFill>
                <a:latin typeface="Times New Roman" pitchFamily="18" charset="0"/>
                <a:cs typeface="Times New Roman" pitchFamily="18" charset="0"/>
              </a:rPr>
              <a:t>Бастау</a:t>
            </a:r>
            <a:r>
              <a:rPr lang="ru-RU" b="1" i="1" dirty="0" smtClean="0">
                <a:solidFill>
                  <a:srgbClr val="FF0000"/>
                </a:solidFill>
                <a:latin typeface="Times New Roman" pitchFamily="18" charset="0"/>
                <a:cs typeface="Times New Roman" pitchFamily="18" charset="0"/>
              </a:rPr>
              <a:t> </a:t>
            </a:r>
            <a:r>
              <a:rPr lang="ru-RU" b="1" i="1" dirty="0" err="1" smtClean="0">
                <a:solidFill>
                  <a:srgbClr val="FF0000"/>
                </a:solidFill>
                <a:latin typeface="Times New Roman" pitchFamily="18" charset="0"/>
                <a:cs typeface="Times New Roman" pitchFamily="18" charset="0"/>
              </a:rPr>
              <a:t>керек</a:t>
            </a:r>
            <a:r>
              <a:rPr lang="ru-RU" b="1" i="1" dirty="0" smtClean="0">
                <a:solidFill>
                  <a:srgbClr val="FF0000"/>
                </a:solidFill>
                <a:latin typeface="Times New Roman" pitchFamily="18" charset="0"/>
                <a:cs typeface="Times New Roman" pitchFamily="18" charset="0"/>
              </a:rPr>
              <a:t> </a:t>
            </a:r>
            <a:r>
              <a:rPr lang="ru-RU" b="1" i="1" dirty="0" err="1" smtClean="0">
                <a:solidFill>
                  <a:srgbClr val="FF0000"/>
                </a:solidFill>
                <a:latin typeface="Times New Roman" pitchFamily="18" charset="0"/>
                <a:cs typeface="Times New Roman" pitchFamily="18" charset="0"/>
              </a:rPr>
              <a:t>пе</a:t>
            </a:r>
            <a:r>
              <a:rPr lang="ru-RU" b="1" i="1" dirty="0" smtClean="0">
                <a:solidFill>
                  <a:srgbClr val="FF0000"/>
                </a:solidFill>
                <a:latin typeface="Times New Roman" pitchFamily="18" charset="0"/>
                <a:cs typeface="Times New Roman" pitchFamily="18" charset="0"/>
              </a:rPr>
              <a:t>?</a:t>
            </a:r>
          </a:p>
          <a:p>
            <a:r>
              <a:rPr lang="ru-RU" b="1" i="1" dirty="0" err="1" smtClean="0">
                <a:solidFill>
                  <a:srgbClr val="FF0000"/>
                </a:solidFill>
                <a:latin typeface="Times New Roman" pitchFamily="18" charset="0"/>
                <a:cs typeface="Times New Roman" pitchFamily="18" charset="0"/>
              </a:rPr>
              <a:t>Нотариустың</a:t>
            </a:r>
            <a:r>
              <a:rPr lang="ru-RU" b="1" i="1" dirty="0" smtClean="0">
                <a:solidFill>
                  <a:srgbClr val="FF0000"/>
                </a:solidFill>
                <a:latin typeface="Times New Roman" pitchFamily="18" charset="0"/>
                <a:cs typeface="Times New Roman" pitchFamily="18" charset="0"/>
              </a:rPr>
              <a:t> </a:t>
            </a:r>
            <a:r>
              <a:rPr lang="ru-RU" b="1" i="1" dirty="0" err="1" smtClean="0">
                <a:solidFill>
                  <a:srgbClr val="FF0000"/>
                </a:solidFill>
                <a:latin typeface="Times New Roman" pitchFamily="18" charset="0"/>
                <a:cs typeface="Times New Roman" pitchFamily="18" charset="0"/>
              </a:rPr>
              <a:t>атқарушылық</a:t>
            </a:r>
            <a:r>
              <a:rPr lang="ru-RU" b="1" i="1" dirty="0" smtClean="0">
                <a:solidFill>
                  <a:srgbClr val="FF0000"/>
                </a:solidFill>
                <a:latin typeface="Times New Roman" pitchFamily="18" charset="0"/>
                <a:cs typeface="Times New Roman" pitchFamily="18" charset="0"/>
              </a:rPr>
              <a:t> </a:t>
            </a:r>
            <a:r>
              <a:rPr lang="ru-RU" b="1" i="1" dirty="0" err="1" smtClean="0">
                <a:solidFill>
                  <a:srgbClr val="FF0000"/>
                </a:solidFill>
                <a:latin typeface="Times New Roman" pitchFamily="18" charset="0"/>
                <a:cs typeface="Times New Roman" pitchFamily="18" charset="0"/>
              </a:rPr>
              <a:t>жазбаны</a:t>
            </a:r>
            <a:r>
              <a:rPr lang="ru-RU" b="1" i="1" dirty="0" smtClean="0">
                <a:solidFill>
                  <a:srgbClr val="FF0000"/>
                </a:solidFill>
                <a:latin typeface="Times New Roman" pitchFamily="18" charset="0"/>
                <a:cs typeface="Times New Roman" pitchFamily="18" charset="0"/>
              </a:rPr>
              <a:t>  </a:t>
            </a:r>
            <a:r>
              <a:rPr lang="ru-RU" b="1" i="1" dirty="0" err="1" smtClean="0">
                <a:solidFill>
                  <a:srgbClr val="FF0000"/>
                </a:solidFill>
                <a:latin typeface="Times New Roman" pitchFamily="18" charset="0"/>
                <a:cs typeface="Times New Roman" pitchFamily="18" charset="0"/>
              </a:rPr>
              <a:t>жасау</a:t>
            </a:r>
            <a:r>
              <a:rPr lang="ru-RU" b="1" i="1" dirty="0" smtClean="0">
                <a:solidFill>
                  <a:srgbClr val="FF0000"/>
                </a:solidFill>
                <a:latin typeface="Times New Roman" pitchFamily="18" charset="0"/>
                <a:cs typeface="Times New Roman" pitchFamily="18" charset="0"/>
              </a:rPr>
              <a:t> </a:t>
            </a:r>
            <a:r>
              <a:rPr lang="ru-RU" b="1" i="1" dirty="0" err="1" smtClean="0">
                <a:solidFill>
                  <a:srgbClr val="FF0000"/>
                </a:solidFill>
                <a:latin typeface="Times New Roman" pitchFamily="18" charset="0"/>
                <a:cs typeface="Times New Roman" pitchFamily="18" charset="0"/>
              </a:rPr>
              <a:t>Алгоритімі</a:t>
            </a:r>
            <a:r>
              <a:rPr lang="ru-RU" b="1" i="1" dirty="0" smtClean="0">
                <a:solidFill>
                  <a:srgbClr val="FF0000"/>
                </a:solidFill>
                <a:latin typeface="Times New Roman" pitchFamily="18" charset="0"/>
                <a:cs typeface="Times New Roman" pitchFamily="18" charset="0"/>
              </a:rPr>
              <a:t> </a:t>
            </a:r>
            <a:r>
              <a:rPr lang="ru-RU" b="1" i="1" dirty="0" err="1" smtClean="0">
                <a:solidFill>
                  <a:srgbClr val="FF0000"/>
                </a:solidFill>
                <a:latin typeface="Times New Roman" pitchFamily="18" charset="0"/>
                <a:cs typeface="Times New Roman" pitchFamily="18" charset="0"/>
              </a:rPr>
              <a:t>қандай</a:t>
            </a:r>
            <a:r>
              <a:rPr lang="ru-RU" b="1" i="1" dirty="0" smtClean="0">
                <a:solidFill>
                  <a:srgbClr val="FF0000"/>
                </a:solidFill>
                <a:latin typeface="Times New Roman" pitchFamily="18" charset="0"/>
                <a:cs typeface="Times New Roman" pitchFamily="18" charset="0"/>
              </a:rPr>
              <a:t>?</a:t>
            </a:r>
          </a:p>
        </p:txBody>
      </p:sp>
      <p:sp>
        <p:nvSpPr>
          <p:cNvPr id="4" name="Номер слайда 3"/>
          <p:cNvSpPr>
            <a:spLocks noGrp="1"/>
          </p:cNvSpPr>
          <p:nvPr>
            <p:ph type="sldNum" sz="quarter" idx="12"/>
          </p:nvPr>
        </p:nvSpPr>
        <p:spPr/>
        <p:txBody>
          <a:bodyPr/>
          <a:lstStyle/>
          <a:p>
            <a:fld id="{4F65E0F3-FF11-402E-936B-2D1DC285A156}" type="slidenum">
              <a:rPr lang="ru-RU" smtClean="0"/>
              <a:pPr/>
              <a:t>8</a:t>
            </a:fld>
            <a:endParaRPr lang="ru-RU"/>
          </a:p>
        </p:txBody>
      </p:sp>
    </p:spTree>
    <p:extLst>
      <p:ext uri="{BB962C8B-B14F-4D97-AF65-F5344CB8AC3E}">
        <p14:creationId xmlns:p14="http://schemas.microsoft.com/office/powerpoint/2010/main" val="1858296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20145" y="4310742"/>
            <a:ext cx="4166088" cy="1696357"/>
          </a:xfrm>
        </p:spPr>
      </p:pic>
      <p:sp>
        <p:nvSpPr>
          <p:cNvPr id="4" name="Номер слайда 3"/>
          <p:cNvSpPr>
            <a:spLocks noGrp="1"/>
          </p:cNvSpPr>
          <p:nvPr>
            <p:ph type="sldNum" sz="quarter" idx="12"/>
          </p:nvPr>
        </p:nvSpPr>
        <p:spPr/>
        <p:txBody>
          <a:bodyPr/>
          <a:lstStyle/>
          <a:p>
            <a:fld id="{4F65E0F3-FF11-402E-936B-2D1DC285A156}" type="slidenum">
              <a:rPr lang="ru-RU" smtClean="0"/>
              <a:pPr/>
              <a:t>9</a:t>
            </a:fld>
            <a:endParaRPr lang="ru-RU"/>
          </a:p>
        </p:txBody>
      </p:sp>
      <p:sp>
        <p:nvSpPr>
          <p:cNvPr id="2" name="Заголовок 1"/>
          <p:cNvSpPr>
            <a:spLocks noGrp="1"/>
          </p:cNvSpPr>
          <p:nvPr>
            <p:ph type="title"/>
          </p:nvPr>
        </p:nvSpPr>
        <p:spPr/>
        <p:txBody>
          <a:bodyPr/>
          <a:lstStyle/>
          <a:p>
            <a:pPr algn="ctr"/>
            <a:r>
              <a:rPr lang="ru-RU" dirty="0" err="1" smtClean="0">
                <a:solidFill>
                  <a:srgbClr val="FF0000"/>
                </a:solidFill>
              </a:rPr>
              <a:t>Атқарушылық</a:t>
            </a:r>
            <a:r>
              <a:rPr lang="ru-RU" dirty="0" smtClean="0">
                <a:solidFill>
                  <a:srgbClr val="FF0000"/>
                </a:solidFill>
              </a:rPr>
              <a:t> </a:t>
            </a:r>
            <a:r>
              <a:rPr lang="ru-RU" dirty="0" err="1" smtClean="0">
                <a:solidFill>
                  <a:srgbClr val="FF0000"/>
                </a:solidFill>
              </a:rPr>
              <a:t>жазба</a:t>
            </a:r>
            <a:r>
              <a:rPr lang="ru-RU" dirty="0" smtClean="0">
                <a:solidFill>
                  <a:srgbClr val="FF0000"/>
                </a:solidFill>
              </a:rPr>
              <a:t> </a:t>
            </a:r>
            <a:r>
              <a:rPr lang="ru-RU" dirty="0" err="1" smtClean="0">
                <a:solidFill>
                  <a:srgbClr val="FF0000"/>
                </a:solidFill>
              </a:rPr>
              <a:t>дегеніміз</a:t>
            </a:r>
            <a:r>
              <a:rPr lang="ru-RU" dirty="0" smtClean="0">
                <a:solidFill>
                  <a:srgbClr val="FF0000"/>
                </a:solidFill>
              </a:rPr>
              <a:t> не?</a:t>
            </a:r>
            <a:endParaRPr lang="ru-RU" dirty="0">
              <a:solidFill>
                <a:srgbClr val="FF0000"/>
              </a:solidFill>
            </a:endParaRPr>
          </a:p>
        </p:txBody>
      </p:sp>
      <p:sp>
        <p:nvSpPr>
          <p:cNvPr id="6" name="Прямоугольник 5"/>
          <p:cNvSpPr/>
          <p:nvPr/>
        </p:nvSpPr>
        <p:spPr>
          <a:xfrm>
            <a:off x="783771" y="1484416"/>
            <a:ext cx="10497787" cy="1384995"/>
          </a:xfrm>
          <a:prstGeom prst="rect">
            <a:avLst/>
          </a:prstGeom>
        </p:spPr>
        <p:txBody>
          <a:bodyPr wrap="square">
            <a:spAutoFit/>
          </a:bodyPr>
          <a:lstStyle/>
          <a:p>
            <a:pPr algn="just"/>
            <a:r>
              <a:rPr lang="ru-RU" sz="2800" b="1" dirty="0" err="1" smtClean="0">
                <a:latin typeface="Times New Roman" pitchFamily="18" charset="0"/>
                <a:cs typeface="Times New Roman" pitchFamily="18" charset="0"/>
              </a:rPr>
              <a:t>Атқарушылық</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жазба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өндіріп</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алушыға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тиесілі</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белгілі</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бір</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ақша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сомасын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борышкерден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өндіріп</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алу</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немесе</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жылжымалы</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мүлікті</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талап</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ету</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туралы</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нотариустың</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өкімін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білдіреді</a:t>
            </a:r>
            <a:r>
              <a:rPr lang="ru-RU" sz="2800" b="1" dirty="0" smtClean="0">
                <a:latin typeface="Times New Roman" pitchFamily="18" charset="0"/>
                <a:cs typeface="Times New Roman" pitchFamily="18" charset="0"/>
              </a:rPr>
              <a:t>.</a:t>
            </a:r>
            <a:endParaRPr lang="ru-RU"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1209378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2361</TotalTime>
  <Words>2926</Words>
  <Application>Microsoft Office PowerPoint</Application>
  <PresentationFormat>Широкоэкранный</PresentationFormat>
  <Paragraphs>370</Paragraphs>
  <Slides>66</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66</vt:i4>
      </vt:variant>
    </vt:vector>
  </HeadingPairs>
  <TitlesOfParts>
    <vt:vector size="77" baseType="lpstr">
      <vt:lpstr>Arial</vt:lpstr>
      <vt:lpstr>Arial Narrow</vt:lpstr>
      <vt:lpstr>Arial Unicode MS</vt:lpstr>
      <vt:lpstr>Calibri</vt:lpstr>
      <vt:lpstr>Lucida Sans Unicode</vt:lpstr>
      <vt:lpstr>Times New Roman</vt:lpstr>
      <vt:lpstr>Verdana</vt:lpstr>
      <vt:lpstr>Wingdings</vt:lpstr>
      <vt:lpstr>Wingdings 2</vt:lpstr>
      <vt:lpstr>Wingdings 3</vt:lpstr>
      <vt:lpstr>Открытая</vt:lpstr>
      <vt:lpstr>       Атқарушылық  жазба жасау тәжірибиесі    </vt:lpstr>
      <vt:lpstr>Атқарушылық  жазба жасау тәжірибиесі : </vt:lpstr>
      <vt:lpstr>Заңнамаға шолу</vt:lpstr>
      <vt:lpstr>Атқарушылық жазбаға байланысты заңнама қалайша өзгерді</vt:lpstr>
      <vt:lpstr>Тұрақсыздық айыбы (өсімпұл), пайыздар жөнінде заң қалай өзгерді?</vt:lpstr>
      <vt:lpstr>Тұрақсыздық айыбын (өсімпұлды), пайыздарды қалай өндіріп алуға болады? </vt:lpstr>
      <vt:lpstr>Наразалық қалай жиберіледі?</vt:lpstr>
      <vt:lpstr>Атқарушылық жазба: Жасауды неден бастау?   II Бөлім</vt:lpstr>
      <vt:lpstr>Атқарушылық жазба дегеніміз не?</vt:lpstr>
      <vt:lpstr>АТҚАРУШЫЛЫҚ ЖАЗБАНЫ ОРЫНДАУ ШАРТТАРЫ :</vt:lpstr>
      <vt:lpstr>жалғасы</vt:lpstr>
      <vt:lpstr>ТАЛАПТАРДЫҢ ЖЕКЕЛЕГЕН САНАТТАРЫ БОЙЫНША ТАЛАП ҚОЮ МЕРЗІМДЕРІ</vt:lpstr>
      <vt:lpstr>Талап қою мерзімі</vt:lpstr>
      <vt:lpstr> Атқарушылық жазба жасалатын даусыз талаптардың тізбесі</vt:lpstr>
      <vt:lpstr>жалғасы…</vt:lpstr>
      <vt:lpstr>Нотариустың атқарушылық жазбаны  жасау алгоритімі  </vt:lpstr>
      <vt:lpstr>ІС-ӘРЕКЕТТЕРДІҢ АЛГОРИТІМІ 1: НОТАРИУСТЫҢ АТЫНА АРЫЗ БЕРУ</vt:lpstr>
      <vt:lpstr>Нотариусқа атқарушылық жазбаны жасау туралы өтініштің үлгісі</vt:lpstr>
      <vt:lpstr> 2. Өтініш кіріс құжаттарын тіркеу журналында тіркеледі. </vt:lpstr>
      <vt:lpstr>3. БНАЖ бағдарламасында модуль арқылы электрондық атқару жазбасы қалыптасады</vt:lpstr>
      <vt:lpstr>Презентация PowerPoint</vt:lpstr>
      <vt:lpstr>Презентация PowerPoint</vt:lpstr>
      <vt:lpstr>Жалғасы...</vt:lpstr>
      <vt:lpstr>Назар аударыңыз!</vt:lpstr>
      <vt:lpstr>Алдын-ала қарау </vt:lpstr>
      <vt:lpstr>Атқарушылық жазба</vt:lpstr>
      <vt:lpstr> 4. Модульде атқарушылық жазбаны қалыптастырғаннан кейін ғана реестрге және БНАЖ-дағы электрондық реестрге толтырамыз </vt:lpstr>
      <vt:lpstr> 5. Сақталған атқарушы жазбаны БНАЖ-да модульден басып шығарыңыз және борышкерге ілеспе хат дайындаңыз </vt:lpstr>
      <vt:lpstr>   6. Борышкерге атқарушылық жазбаны жіберу тәртібі мен мерзімдері </vt:lpstr>
      <vt:lpstr>жалғасы</vt:lpstr>
      <vt:lpstr>7. Жасалған атқарушылық жазбаға қарсылық білдіру тәртібі мен мерзімдері</vt:lpstr>
      <vt:lpstr>Нотариустардың нотариаттық іс-әрекет жасау ережесін бекіту туралы 228 тармағында айтылған </vt:lpstr>
      <vt:lpstr>Ұсыныстар </vt:lpstr>
      <vt:lpstr>8. Атқарушылық жазбаның  күшін жою </vt:lpstr>
      <vt:lpstr>ЕСТЕ САҚТАҢЫЗДАР:  АТҚАРУШЫЛЫҚ ЖАЗБАНЫҢ КҮШІН ЖОЮДАН БАС ТАРТУ ЕМЕС, АТҚАРУШЫЛЫҚ ЖАЗБАНЫҢ ӨЗІ ДАУ ТУДЫРАДЫ </vt:lpstr>
      <vt:lpstr>48-бап. Нотариаттық iс-әрекеттер жасаудан бас тарту</vt:lpstr>
      <vt:lpstr> 9. Атқарушылық жазбаның  күшін жою тәртібі</vt:lpstr>
      <vt:lpstr>Презентация PowerPoint</vt:lpstr>
      <vt:lpstr>Презентация PowerPoint</vt:lpstr>
      <vt:lpstr>Презентация PowerPoint</vt:lpstr>
      <vt:lpstr>Презентация PowerPoint</vt:lpstr>
      <vt:lpstr>Атқарушылық жазбаның күшін жою немесе жоймау?</vt:lpstr>
      <vt:lpstr>Егер борышкерден қарсылық келіп түссе</vt:lpstr>
      <vt:lpstr>Жағдайдан туындайтын мәселелер</vt:lpstr>
      <vt:lpstr>ЗАДАЧА 2</vt:lpstr>
      <vt:lpstr>Задача 3</vt:lpstr>
      <vt:lpstr>ІСТЕРДІҢ ӘРБІР САНАТЫ БОЙЫНША ҚАЖЕТТІ ҚҰЖАТТАР</vt:lpstr>
      <vt:lpstr>1) нотариат куәландырған мәмілеге негізделген міндеттеме бойынша берешекті өндіріп алуға:   нотариат куәландырған шарттың (келісімнің) төлнұсқа данасы не оның телнұсқасы (ақшаны қарызға aлу шартын қоспағанда);</vt:lpstr>
      <vt:lpstr>  2) орындау мерзімі басталған және міндеттемені орындамау борышкер деп танылатын, оның ішінде дауды сотқа дейін реттеу тәртібімен өндіріп алушыға жіберілген наразылыққа жауап ретінде, жазбаша мәмілеге негізделген міндеттеме бойынша берешекті өндіру үшін:  </vt:lpstr>
      <vt:lpstr>3) нотариус жасаған төленбеген төлем, акцептелмеген және сауалнамаға күн қоймау векселінің наразылығына негізделген міндеттеме бойынша берешекті өндіріп алуға:   </vt:lpstr>
      <vt:lpstr>Лизинг шартына немесе Қазақстан Республикасының заңдарына сәйкес лизинг нысанасын талап ету үшін: </vt:lpstr>
      <vt:lpstr>Лизинг берушінің «Қаржы лизингі туралы" Қазақстан Республикасы Заңының 24-бабына сәйкес лизинг нысанасын мынадай жағдайларда даусыз талап етуге құқығы бар:  </vt:lpstr>
      <vt:lpstr>ломбард ұсынған кредитті қайтару мерзімі өткеннен кейін кепіл нысанасын өндіріп алу үшін борышкерге-кепіл берушіге </vt:lpstr>
      <vt:lpstr> 2019 жылғы шілдеде "Қазақстан Республикасының кейбір заңнамалық актілеріне қаржы нарығын реттеу мен дамыту, микроқаржы қызметі және салық салу мәселелері бойынша өзгерістер мен толықтырулар енгізу туралы" Қазақстан Республикасының Заңы қабылданды, оған сәйкес 2020 жылғы 01 шілдеге дейін барлық жұмыс істеп тұрған ломбардтар құрылатын қаржы нарығын реттеу және дамыту агенттігінде есептік тіркеуден өтуге тиіс. Есептік тіркеуден өтпей ломбард жүзеге асыратын Қызмет заңсыз болып табылады.</vt:lpstr>
      <vt:lpstr>  Қосымша шығыстарды өндіріп алу туралы талаптарды қоспағанда, "Тұрғын үй қатынастары туралы" Қазақстан Республикасының Заңында бекітілген кондоминиум объектілерінің ортақ мүлкін күтіп-ұстауға міндетті шығыстарға қатысуға жалтаратын, үй-жайлар (пәтерлер) меншік иелерінен берешекті өндіріп алу туралы міндеттеме бойынша берешекті өндіріп алу үшін:  </vt:lpstr>
      <vt:lpstr>Нақты тұтынылған көрсетілетін қызметтер (электр-, газ-, жылу-, сумен жабдықтау және басқалар) үшін жария шарттар, сондай-ақ белгіленген тарифтерге сәйкес төлеу мерзімі басталған көрсетілетін қызметтер үшін өзге шарттар негізінде берешекті өндіріп алу туралы міндеттеме бойынша берешекті өндіріп алуға атқарушылық жазбаны жасау үшін:</vt:lpstr>
      <vt:lpstr> Жалға беру шартында белгіленген мерзімде төлемдерді төлемеуіне орай жалға беру төлемдерін өндіріп алу туралы міндеттеме бойынша берешекті өндіріп алуға атқарушылық жазбаны жасау үшін:</vt:lpstr>
      <vt:lpstr>Қызметкерге есептелген, бірақ төленбеген жалақы мен өзге де төлемдерді өндіріп алуда атқару жазбасын жасау үшін: </vt:lpstr>
      <vt:lpstr>АТҚАРУШЫЛЫҚ ЖАЗБАНЫҢ ҚҰНЫН ЕСЕПТЕУ ТӘРТІБІ МЕН ЕРЕКШЕЛІКТЕРІ</vt:lpstr>
      <vt:lpstr>Презентация PowerPoint</vt:lpstr>
      <vt:lpstr>ЖЕКЕ ТҰЛҒАЛАРҒА АТҚАРУШЫЛЫҚ ЖАЗБАНЫ ЖАСАУ ШЫҒЫНДАРЫН ҚАЛАЙ ЕСЕПТЕУ КЕРЕК?</vt:lpstr>
      <vt:lpstr>ЗАҢДЫ ТҰЛҒАЛАРҒА АТҚАРУШЫЛЫҚ ЖАЗБАНЫ ЖАСАУ ШЫҒЫНДАРЫН ҚАЛАЙ ЕСЕПТЕУ КЕРЕК?</vt:lpstr>
      <vt:lpstr> Жасалған атқарушылық жазбалар бойынша нарядты қалыптастыру. </vt:lpstr>
      <vt:lpstr>Атқарушылық жазба бойынша наряд қалай құрылады</vt:lpstr>
      <vt:lpstr>Атқарушылық жазба бойынша наряд қалай құрылады</vt:lpstr>
      <vt:lpstr> НАЗАРЛАРЫҢЫЗҒА РАХМЕТ!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Исполнительная надпись нотариуса  от А до Я</dc:title>
  <dc:creator>Er</dc:creator>
  <cp:lastModifiedBy>User</cp:lastModifiedBy>
  <cp:revision>283</cp:revision>
  <cp:lastPrinted>2020-03-19T16:41:28Z</cp:lastPrinted>
  <dcterms:created xsi:type="dcterms:W3CDTF">2020-03-19T02:27:21Z</dcterms:created>
  <dcterms:modified xsi:type="dcterms:W3CDTF">2021-02-12T04:48:12Z</dcterms:modified>
</cp:coreProperties>
</file>