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4EDFF-408A-8A75-3C28-771AFEFC0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F98EF-6599-65EF-FE56-BF67C081B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ABA03-D598-68BE-485F-B7C358B3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1BA2B-B5AC-DFFC-AAFA-FEFDDC9A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918F4-EAA7-9A20-0A61-9FCFE159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9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C05D1-7C87-3DEF-EA2D-693F0400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60C7A5-2F32-22B0-293A-8D1489E72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38CCC-6299-F277-81F8-6EA424CB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7E2DA-36D1-62B5-76FF-9C97BBC9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09C78-E991-7624-6FD6-471FE71E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8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B26D5C-8740-1375-E96D-D80B00F75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BAB643-AFB2-4248-3D52-0C8C3C948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5CD82-410B-C263-F87D-B3F586C7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D1676-ADE4-C0C0-64A3-0B6CD97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6DA566-D1E1-6C02-E3C4-BB3F41F9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15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A8252-A3BF-C911-D33E-6DC4DEE6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2C269-67AF-A4D6-5187-B9674FB1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69B27-D0C4-AC61-9BB5-084F1974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F6563-2AB2-8AB7-B73C-9289A9D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B27BC-324C-6AB2-678F-A11B4262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37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6E254-E9CF-9ADC-FBA9-B36E8A2C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2E5BF1-6F3C-82CE-5B64-059A9A5CE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0AEFB-3FB4-01B7-64BA-C864EA93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10BDA-CB2F-D4A4-F535-14488900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43EAE-33BD-C0EE-521F-F163FB2D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874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BC72B-E487-C131-BBD4-86A4A130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A8AC6-3210-7D2F-6395-572FCD25E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8AE858-FFEB-31C4-033A-069C147D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99F0A-0FEF-7F6A-4C67-2CC2E42F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E16B9-8D12-8551-6B80-2183A0DA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55DB1-5D09-ACA1-5BDC-08EEB17D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9860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FE359-C5AE-078A-D0C6-03F771B6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B0CFB-1126-3286-3ED1-9E2BD3174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98FF9E-C9B7-6968-A6B8-1A5DA0EE4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F9FE72-A8FA-2D47-23FA-9A1BFEBCF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F0140-80E8-86DF-F04B-977A1B3A4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13E24C-2B84-791B-9A1B-C0198143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4AD93-09DE-45FD-73C9-0F99FBEE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03181-6CDB-C0E2-7A15-26E8E7AB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711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D096F-692E-8C4A-FEDB-0D188CB8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2235AD-0ECB-12BD-4887-510A8DEF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A66CE5-F922-EEC5-449B-21A2F654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20E82-D7A4-04D5-22B6-8CAA4F5F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18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7530EA-FC0C-9B1D-A909-D86F5937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FC9D4E-56AF-93C1-209A-E96B1EC7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C11E78-54F2-4A6E-2144-48BCBF3A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52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C46F8-2F93-CFDF-508C-78818F0D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C39A8-0AE4-DF08-04C8-8AE27A3A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1AEFB1-0D4D-D198-4787-DF92DE5A2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BF4B8-6041-DA40-DF9C-EAD81464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C1A53-171B-7A19-DDD8-34B5C8D8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8DC357-BC9B-2AFD-E818-9F11B0DA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34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9619D-6BFD-C8CD-6A96-F87D1ADF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BE02E-3E25-C58E-A743-245828EFB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6BAF8-A6FB-5387-8666-2A2FB330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C741C-5817-2746-B20F-44E03885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EF25C9-D133-967A-E23A-2151698E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D17B8-1C82-4AEC-07D3-4C3CFE7B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64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24BD1-9E3A-3D65-21CB-CC44E20B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9590E6-0558-A531-2A55-341155404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37E0F-F1EA-12AE-C9F0-685DD1024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5E97-DFCF-4DEF-ACE4-28ED6A6126DC}" type="datetimeFigureOut">
              <a:rPr lang="ru-KZ" smtClean="0"/>
              <a:t>14.02.2023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7A367-B5E3-8479-57AD-75B736D5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ACC7-90A4-2163-67B6-87B5610D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C216-43F9-40C8-95A4-6B5FBFAAFC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84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891F9-716E-C7E1-DD65-371887252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8382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 1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6E3AC0-CCAB-7CED-FDD6-AF6874982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0745"/>
            <a:ext cx="9144000" cy="3387055"/>
          </a:xfrm>
        </p:spPr>
        <p:txBody>
          <a:bodyPr/>
          <a:lstStyle/>
          <a:p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FEE185-11CD-CBB9-0D0A-07DC51FC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3" y="1870744"/>
            <a:ext cx="11115412" cy="4716710"/>
          </a:xfrm>
          <a:prstGeom prst="rect">
            <a:avLst/>
          </a:prstGeom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70422F4-1821-B347-4E13-3A46946D77DF}"/>
              </a:ext>
            </a:extLst>
          </p:cNvPr>
          <p:cNvSpPr/>
          <p:nvPr/>
        </p:nvSpPr>
        <p:spPr>
          <a:xfrm rot="16200000">
            <a:off x="9339045" y="2250347"/>
            <a:ext cx="322978" cy="1929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954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63C19-8987-FE48-C1C8-F8A58D0B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Шаг 2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B8E9B1-0D51-F97E-0061-E83EBF58A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72" y="1825625"/>
            <a:ext cx="11501306" cy="48016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89577-4FF2-715D-6E50-0EEB86EE4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238"/>
            <a:ext cx="12192000" cy="5515761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6DCF655-0A7B-6A7F-9DA0-049416879C6C}"/>
              </a:ext>
            </a:extLst>
          </p:cNvPr>
          <p:cNvSpPr/>
          <p:nvPr/>
        </p:nvSpPr>
        <p:spPr>
          <a:xfrm>
            <a:off x="5343787" y="2265028"/>
            <a:ext cx="184558" cy="4027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495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913E6-85EA-1C70-40DD-7E2661F6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Шаг 3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7FAD9B-0E98-BCF6-3956-F34BCC47D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17" y="1333850"/>
            <a:ext cx="11073468" cy="5259897"/>
          </a:xfr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2934AE1-4E6D-2A92-FA46-A4646E2472AC}"/>
              </a:ext>
            </a:extLst>
          </p:cNvPr>
          <p:cNvSpPr/>
          <p:nvPr/>
        </p:nvSpPr>
        <p:spPr>
          <a:xfrm rot="10800000">
            <a:off x="7642370" y="3649212"/>
            <a:ext cx="545285" cy="184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133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3A2FB-BFB9-4033-2FFB-521E0A6B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Шаг 4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92895F-FBC1-0A82-8AEC-E4CC62E8F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50" y="1237646"/>
            <a:ext cx="10737908" cy="5498714"/>
          </a:xfr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511B234-E452-0C35-F469-C6999EDA8A82}"/>
              </a:ext>
            </a:extLst>
          </p:cNvPr>
          <p:cNvSpPr/>
          <p:nvPr/>
        </p:nvSpPr>
        <p:spPr>
          <a:xfrm>
            <a:off x="2197916" y="3546447"/>
            <a:ext cx="780176" cy="211822"/>
          </a:xfrm>
          <a:prstGeom prst="rightArrow">
            <a:avLst>
              <a:gd name="adj1" fmla="val 6322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401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BA3DF-715D-9D89-4D2F-63E826D0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Шаг 5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AA5FF7-06EA-8DA1-12A4-26B2E63C9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29" y="1434517"/>
            <a:ext cx="11174135" cy="5058358"/>
          </a:xfrm>
        </p:spPr>
      </p:pic>
    </p:spTree>
    <p:extLst>
      <p:ext uri="{BB962C8B-B14F-4D97-AF65-F5344CB8AC3E}">
        <p14:creationId xmlns:p14="http://schemas.microsoft.com/office/powerpoint/2010/main" val="4087809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Шаг 1</vt:lpstr>
      <vt:lpstr>                                    Шаг 2</vt:lpstr>
      <vt:lpstr>                                   Шаг 3</vt:lpstr>
      <vt:lpstr>                                 Шаг 4</vt:lpstr>
      <vt:lpstr>                                    Шаг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 1</dc:title>
  <dc:creator>Ерик К</dc:creator>
  <cp:lastModifiedBy>Ерик К</cp:lastModifiedBy>
  <cp:revision>9</cp:revision>
  <dcterms:created xsi:type="dcterms:W3CDTF">2023-02-14T14:46:09Z</dcterms:created>
  <dcterms:modified xsi:type="dcterms:W3CDTF">2023-02-14T15:33:01Z</dcterms:modified>
</cp:coreProperties>
</file>