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22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4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02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0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5747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269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091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56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20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08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40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44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6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5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5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D25A-54DA-4839-B622-EAEBCDAAAC7D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BEA4CC6-1915-4537-8E72-B3B34E7A53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72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2F3B1-004B-7BBC-F387-68218607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BB7B0F-E54B-C15A-A028-F36DC9CA6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5DE9956-C4F4-E459-826F-FBF103CEF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508"/>
            <a:ext cx="12192000" cy="6854653"/>
          </a:xfrm>
          <a:prstGeom prst="rect">
            <a:avLst/>
          </a:prstGeom>
        </p:spPr>
      </p:pic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482BB1FF-3DF4-4BD4-60E8-8AF24E7D5409}"/>
              </a:ext>
            </a:extLst>
          </p:cNvPr>
          <p:cNvSpPr/>
          <p:nvPr/>
        </p:nvSpPr>
        <p:spPr>
          <a:xfrm rot="10800000">
            <a:off x="5142451" y="4278385"/>
            <a:ext cx="155613" cy="2852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00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7DBA47-DDF3-CCB3-5394-438C5832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AB5A9C2-1C6B-1A2E-8BCC-08F6326A59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675" y="268448"/>
            <a:ext cx="10813409" cy="6224427"/>
          </a:xfrm>
        </p:spPr>
      </p:pic>
    </p:spTree>
    <p:extLst>
      <p:ext uri="{BB962C8B-B14F-4D97-AF65-F5344CB8AC3E}">
        <p14:creationId xmlns:p14="http://schemas.microsoft.com/office/powerpoint/2010/main" val="169225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4E3F4-9DC5-2776-0258-A4256F67E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CEE4D9-6455-0D19-D3BA-5744E1CB6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18AED2D-5DE3-5A27-979B-47DFDC8D5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39D34D3-0FE1-AB0F-D65C-6662EEF62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16015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437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Ерик Калышулы</dc:creator>
  <cp:lastModifiedBy>Ерик К</cp:lastModifiedBy>
  <cp:revision>3</cp:revision>
  <dcterms:created xsi:type="dcterms:W3CDTF">2023-02-14T07:28:59Z</dcterms:created>
  <dcterms:modified xsi:type="dcterms:W3CDTF">2023-02-16T04:18:00Z</dcterms:modified>
</cp:coreProperties>
</file>